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57" r:id="rId5"/>
    <p:sldId id="258" r:id="rId6"/>
  </p:sldIdLst>
  <p:sldSz cx="12192000" cy="6858000"/>
  <p:notesSz cx="6858000" cy="9144000"/>
  <p:defaultTextStyle>
    <a:defPPr>
      <a:defRPr lang="en-T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F0F6E5-FD9E-42F4-9A0E-AA66CE42A28D}" v="18" dt="2025-09-08T12:01:54.240"/>
    <p1510:client id="{868B5882-FD9B-49AC-9274-74D3288F6325}" v="50" dt="2025-09-07T15:44:17.203"/>
    <p1510:client id="{C762845B-F809-42B4-BA53-C92DB14E0189}" v="68" dt="2025-09-07T16:00:33.9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 snapToGrid="0">
      <p:cViewPr varScale="1">
        <p:scale>
          <a:sx n="64" d="100"/>
          <a:sy n="64" d="100"/>
        </p:scale>
        <p:origin x="97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ssana, Deborah GIZ TZ" userId="89158ea0-bf90-4cae-af1b-d33d68cda799" providerId="ADAL" clId="{868B5882-FD9B-49AC-9274-74D3288F6325}"/>
    <pc:docChg chg="undo custSel addSld delSld modSld">
      <pc:chgData name="Missana, Deborah GIZ TZ" userId="89158ea0-bf90-4cae-af1b-d33d68cda799" providerId="ADAL" clId="{868B5882-FD9B-49AC-9274-74D3288F6325}" dt="2025-09-07T15:46:06.686" v="1094" actId="11529"/>
      <pc:docMkLst>
        <pc:docMk/>
      </pc:docMkLst>
      <pc:sldChg chg="addSp delSp modSp del mod">
        <pc:chgData name="Missana, Deborah GIZ TZ" userId="89158ea0-bf90-4cae-af1b-d33d68cda799" providerId="ADAL" clId="{868B5882-FD9B-49AC-9274-74D3288F6325}" dt="2025-09-07T13:54:32.151" v="253" actId="2696"/>
        <pc:sldMkLst>
          <pc:docMk/>
          <pc:sldMk cId="1028639656" sldId="256"/>
        </pc:sldMkLst>
        <pc:spChg chg="mod">
          <ac:chgData name="Missana, Deborah GIZ TZ" userId="89158ea0-bf90-4cae-af1b-d33d68cda799" providerId="ADAL" clId="{868B5882-FD9B-49AC-9274-74D3288F6325}" dt="2025-09-07T13:23:22.024" v="81" actId="20577"/>
          <ac:spMkLst>
            <pc:docMk/>
            <pc:sldMk cId="1028639656" sldId="256"/>
            <ac:spMk id="3" creationId="{FF90D2C5-005E-843D-EC0F-5CC0C18C721E}"/>
          </ac:spMkLst>
        </pc:spChg>
        <pc:spChg chg="add del mod">
          <ac:chgData name="Missana, Deborah GIZ TZ" userId="89158ea0-bf90-4cae-af1b-d33d68cda799" providerId="ADAL" clId="{868B5882-FD9B-49AC-9274-74D3288F6325}" dt="2025-09-07T13:24:31.237" v="86" actId="21"/>
          <ac:spMkLst>
            <pc:docMk/>
            <pc:sldMk cId="1028639656" sldId="256"/>
            <ac:spMk id="4" creationId="{466105B8-423A-8B00-C179-F4E14B26E52F}"/>
          </ac:spMkLst>
        </pc:spChg>
      </pc:sldChg>
      <pc:sldChg chg="addSp delSp modSp mod modClrScheme chgLayout">
        <pc:chgData name="Missana, Deborah GIZ TZ" userId="89158ea0-bf90-4cae-af1b-d33d68cda799" providerId="ADAL" clId="{868B5882-FD9B-49AC-9274-74D3288F6325}" dt="2025-09-07T15:46:06.686" v="1094" actId="11529"/>
        <pc:sldMkLst>
          <pc:docMk/>
          <pc:sldMk cId="3672397745" sldId="257"/>
        </pc:sldMkLst>
        <pc:spChg chg="del">
          <ac:chgData name="Missana, Deborah GIZ TZ" userId="89158ea0-bf90-4cae-af1b-d33d68cda799" providerId="ADAL" clId="{868B5882-FD9B-49AC-9274-74D3288F6325}" dt="2025-09-07T13:25:11.450" v="87"/>
          <ac:spMkLst>
            <pc:docMk/>
            <pc:sldMk cId="3672397745" sldId="257"/>
            <ac:spMk id="8" creationId="{E0C8A6A6-E267-750A-E7D8-D3BC656F1E10}"/>
          </ac:spMkLst>
        </pc:spChg>
        <pc:spChg chg="mod">
          <ac:chgData name="Missana, Deborah GIZ TZ" userId="89158ea0-bf90-4cae-af1b-d33d68cda799" providerId="ADAL" clId="{868B5882-FD9B-49AC-9274-74D3288F6325}" dt="2025-09-07T13:51:26.554" v="223" actId="14100"/>
          <ac:spMkLst>
            <pc:docMk/>
            <pc:sldMk cId="3672397745" sldId="257"/>
            <ac:spMk id="9" creationId="{0908FF5C-1805-4876-6F2C-75E76EE8F921}"/>
          </ac:spMkLst>
        </pc:spChg>
        <pc:spChg chg="mod">
          <ac:chgData name="Missana, Deborah GIZ TZ" userId="89158ea0-bf90-4cae-af1b-d33d68cda799" providerId="ADAL" clId="{868B5882-FD9B-49AC-9274-74D3288F6325}" dt="2025-09-07T15:24:52.283" v="999" actId="1076"/>
          <ac:spMkLst>
            <pc:docMk/>
            <pc:sldMk cId="3672397745" sldId="257"/>
            <ac:spMk id="10" creationId="{A1F2C4C2-F3D7-7807-7750-8248539EBABF}"/>
          </ac:spMkLst>
        </pc:spChg>
        <pc:spChg chg="mod">
          <ac:chgData name="Missana, Deborah GIZ TZ" userId="89158ea0-bf90-4cae-af1b-d33d68cda799" providerId="ADAL" clId="{868B5882-FD9B-49AC-9274-74D3288F6325}" dt="2025-09-07T14:54:53.665" v="527" actId="1076"/>
          <ac:spMkLst>
            <pc:docMk/>
            <pc:sldMk cId="3672397745" sldId="257"/>
            <ac:spMk id="11" creationId="{8D9D53F5-683E-3963-4952-59F2182E1131}"/>
          </ac:spMkLst>
        </pc:spChg>
        <pc:spChg chg="add mod">
          <ac:chgData name="Missana, Deborah GIZ TZ" userId="89158ea0-bf90-4cae-af1b-d33d68cda799" providerId="ADAL" clId="{868B5882-FD9B-49AC-9274-74D3288F6325}" dt="2025-09-07T13:56:54.037" v="260" actId="207"/>
          <ac:spMkLst>
            <pc:docMk/>
            <pc:sldMk cId="3672397745" sldId="257"/>
            <ac:spMk id="12" creationId="{E2029DFF-6366-D047-A933-56A7F170A20E}"/>
          </ac:spMkLst>
        </pc:spChg>
        <pc:spChg chg="add mod">
          <ac:chgData name="Missana, Deborah GIZ TZ" userId="89158ea0-bf90-4cae-af1b-d33d68cda799" providerId="ADAL" clId="{868B5882-FD9B-49AC-9274-74D3288F6325}" dt="2025-09-07T14:55:05.473" v="529" actId="1076"/>
          <ac:spMkLst>
            <pc:docMk/>
            <pc:sldMk cId="3672397745" sldId="257"/>
            <ac:spMk id="30" creationId="{6A3F3F35-F9E0-1CDB-8BD4-21AA953A5DEE}"/>
          </ac:spMkLst>
        </pc:spChg>
        <pc:spChg chg="add del mod">
          <ac:chgData name="Missana, Deborah GIZ TZ" userId="89158ea0-bf90-4cae-af1b-d33d68cda799" providerId="ADAL" clId="{868B5882-FD9B-49AC-9274-74D3288F6325}" dt="2025-09-07T15:33:54.394" v="1037" actId="478"/>
          <ac:spMkLst>
            <pc:docMk/>
            <pc:sldMk cId="3672397745" sldId="257"/>
            <ac:spMk id="31" creationId="{36028BF5-4741-8C57-D253-A8B6C1E2ACCE}"/>
          </ac:spMkLst>
        </pc:spChg>
        <pc:spChg chg="add mod">
          <ac:chgData name="Missana, Deborah GIZ TZ" userId="89158ea0-bf90-4cae-af1b-d33d68cda799" providerId="ADAL" clId="{868B5882-FD9B-49AC-9274-74D3288F6325}" dt="2025-09-07T14:55:01.330" v="528" actId="1076"/>
          <ac:spMkLst>
            <pc:docMk/>
            <pc:sldMk cId="3672397745" sldId="257"/>
            <ac:spMk id="32" creationId="{2F4BE1AD-0E41-FD8C-3D07-CD13328BE597}"/>
          </ac:spMkLst>
        </pc:spChg>
        <pc:spChg chg="add mod">
          <ac:chgData name="Missana, Deborah GIZ TZ" userId="89158ea0-bf90-4cae-af1b-d33d68cda799" providerId="ADAL" clId="{868B5882-FD9B-49AC-9274-74D3288F6325}" dt="2025-09-07T14:51:41.574" v="502" actId="207"/>
          <ac:spMkLst>
            <pc:docMk/>
            <pc:sldMk cId="3672397745" sldId="257"/>
            <ac:spMk id="33" creationId="{C390C0DA-B76E-28D9-9E13-6903E67EEF6E}"/>
          </ac:spMkLst>
        </pc:spChg>
        <pc:spChg chg="add mod">
          <ac:chgData name="Missana, Deborah GIZ TZ" userId="89158ea0-bf90-4cae-af1b-d33d68cda799" providerId="ADAL" clId="{868B5882-FD9B-49AC-9274-74D3288F6325}" dt="2025-09-07T15:34:11.101" v="1038" actId="1076"/>
          <ac:spMkLst>
            <pc:docMk/>
            <pc:sldMk cId="3672397745" sldId="257"/>
            <ac:spMk id="34" creationId="{8552F8F8-03AB-9FEF-86A3-FBA53E9302AF}"/>
          </ac:spMkLst>
        </pc:spChg>
        <pc:spChg chg="add mod">
          <ac:chgData name="Missana, Deborah GIZ TZ" userId="89158ea0-bf90-4cae-af1b-d33d68cda799" providerId="ADAL" clId="{868B5882-FD9B-49AC-9274-74D3288F6325}" dt="2025-09-07T14:58:45.256" v="607" actId="14100"/>
          <ac:spMkLst>
            <pc:docMk/>
            <pc:sldMk cId="3672397745" sldId="257"/>
            <ac:spMk id="35" creationId="{D2BA1083-93EC-5CF7-8F21-5FABFCA81BB9}"/>
          </ac:spMkLst>
        </pc:spChg>
        <pc:spChg chg="add mod">
          <ac:chgData name="Missana, Deborah GIZ TZ" userId="89158ea0-bf90-4cae-af1b-d33d68cda799" providerId="ADAL" clId="{868B5882-FD9B-49AC-9274-74D3288F6325}" dt="2025-09-07T14:50:30.548" v="482" actId="207"/>
          <ac:spMkLst>
            <pc:docMk/>
            <pc:sldMk cId="3672397745" sldId="257"/>
            <ac:spMk id="36" creationId="{8FE4ABF2-3A42-BF72-B24B-A9B75CE61173}"/>
          </ac:spMkLst>
        </pc:spChg>
        <pc:spChg chg="add mod">
          <ac:chgData name="Missana, Deborah GIZ TZ" userId="89158ea0-bf90-4cae-af1b-d33d68cda799" providerId="ADAL" clId="{868B5882-FD9B-49AC-9274-74D3288F6325}" dt="2025-09-07T15:33:41.490" v="1035" actId="14100"/>
          <ac:spMkLst>
            <pc:docMk/>
            <pc:sldMk cId="3672397745" sldId="257"/>
            <ac:spMk id="37" creationId="{09E6A3D3-1DCF-9D20-3FD5-8274DB6B9BBC}"/>
          </ac:spMkLst>
        </pc:spChg>
        <pc:spChg chg="add mod">
          <ac:chgData name="Missana, Deborah GIZ TZ" userId="89158ea0-bf90-4cae-af1b-d33d68cda799" providerId="ADAL" clId="{868B5882-FD9B-49AC-9274-74D3288F6325}" dt="2025-09-07T14:48:58.908" v="452" actId="207"/>
          <ac:spMkLst>
            <pc:docMk/>
            <pc:sldMk cId="3672397745" sldId="257"/>
            <ac:spMk id="38" creationId="{DF0FF6E5-0338-7EF9-72DE-85B87FA204F9}"/>
          </ac:spMkLst>
        </pc:spChg>
        <pc:spChg chg="add mod">
          <ac:chgData name="Missana, Deborah GIZ TZ" userId="89158ea0-bf90-4cae-af1b-d33d68cda799" providerId="ADAL" clId="{868B5882-FD9B-49AC-9274-74D3288F6325}" dt="2025-09-07T15:24:42.795" v="998" actId="1076"/>
          <ac:spMkLst>
            <pc:docMk/>
            <pc:sldMk cId="3672397745" sldId="257"/>
            <ac:spMk id="51" creationId="{9D0FDEEC-DA2B-0898-60AA-9732274AC166}"/>
          </ac:spMkLst>
        </pc:spChg>
        <pc:spChg chg="add mod">
          <ac:chgData name="Missana, Deborah GIZ TZ" userId="89158ea0-bf90-4cae-af1b-d33d68cda799" providerId="ADAL" clId="{868B5882-FD9B-49AC-9274-74D3288F6325}" dt="2025-09-07T15:25:19.780" v="1002" actId="1076"/>
          <ac:spMkLst>
            <pc:docMk/>
            <pc:sldMk cId="3672397745" sldId="257"/>
            <ac:spMk id="52" creationId="{7BE040EA-C8CE-9B22-C138-52B9E927DFB7}"/>
          </ac:spMkLst>
        </pc:spChg>
        <pc:spChg chg="add mod">
          <ac:chgData name="Missana, Deborah GIZ TZ" userId="89158ea0-bf90-4cae-af1b-d33d68cda799" providerId="ADAL" clId="{868B5882-FD9B-49AC-9274-74D3288F6325}" dt="2025-09-07T15:25:12.477" v="1001" actId="1076"/>
          <ac:spMkLst>
            <pc:docMk/>
            <pc:sldMk cId="3672397745" sldId="257"/>
            <ac:spMk id="53" creationId="{E7D31C80-FD9B-A018-5E53-4BFAFE60EF29}"/>
          </ac:spMkLst>
        </pc:spChg>
        <pc:spChg chg="add mod">
          <ac:chgData name="Missana, Deborah GIZ TZ" userId="89158ea0-bf90-4cae-af1b-d33d68cda799" providerId="ADAL" clId="{868B5882-FD9B-49AC-9274-74D3288F6325}" dt="2025-09-07T15:25:47.599" v="1004" actId="1076"/>
          <ac:spMkLst>
            <pc:docMk/>
            <pc:sldMk cId="3672397745" sldId="257"/>
            <ac:spMk id="54" creationId="{787D508B-9DFE-A94B-FCED-7D1064AAE153}"/>
          </ac:spMkLst>
        </pc:spChg>
        <pc:spChg chg="add mod">
          <ac:chgData name="Missana, Deborah GIZ TZ" userId="89158ea0-bf90-4cae-af1b-d33d68cda799" providerId="ADAL" clId="{868B5882-FD9B-49AC-9274-74D3288F6325}" dt="2025-09-07T15:25:56.591" v="1006" actId="14100"/>
          <ac:spMkLst>
            <pc:docMk/>
            <pc:sldMk cId="3672397745" sldId="257"/>
            <ac:spMk id="55" creationId="{A72CD015-26A7-96B0-A00A-5E645447EF72}"/>
          </ac:spMkLst>
        </pc:spChg>
        <pc:spChg chg="add mod">
          <ac:chgData name="Missana, Deborah GIZ TZ" userId="89158ea0-bf90-4cae-af1b-d33d68cda799" providerId="ADAL" clId="{868B5882-FD9B-49AC-9274-74D3288F6325}" dt="2025-09-07T15:25:03.326" v="1000" actId="1076"/>
          <ac:spMkLst>
            <pc:docMk/>
            <pc:sldMk cId="3672397745" sldId="257"/>
            <ac:spMk id="56" creationId="{8490C4AC-6621-04DF-7CC2-DB67385894AA}"/>
          </ac:spMkLst>
        </pc:spChg>
        <pc:spChg chg="add mod">
          <ac:chgData name="Missana, Deborah GIZ TZ" userId="89158ea0-bf90-4cae-af1b-d33d68cda799" providerId="ADAL" clId="{868B5882-FD9B-49AC-9274-74D3288F6325}" dt="2025-09-07T15:26:19.072" v="1013" actId="1036"/>
          <ac:spMkLst>
            <pc:docMk/>
            <pc:sldMk cId="3672397745" sldId="257"/>
            <ac:spMk id="57" creationId="{1F040CEB-DB9A-AFD8-7E49-77126A4A71E7}"/>
          </ac:spMkLst>
        </pc:spChg>
        <pc:spChg chg="add mod">
          <ac:chgData name="Missana, Deborah GIZ TZ" userId="89158ea0-bf90-4cae-af1b-d33d68cda799" providerId="ADAL" clId="{868B5882-FD9B-49AC-9274-74D3288F6325}" dt="2025-09-07T15:20:08.906" v="918" actId="14100"/>
          <ac:spMkLst>
            <pc:docMk/>
            <pc:sldMk cId="3672397745" sldId="257"/>
            <ac:spMk id="58" creationId="{3F4A5F98-0EA9-8FFA-E3A6-465F193B7679}"/>
          </ac:spMkLst>
        </pc:spChg>
        <pc:spChg chg="add mod">
          <ac:chgData name="Missana, Deborah GIZ TZ" userId="89158ea0-bf90-4cae-af1b-d33d68cda799" providerId="ADAL" clId="{868B5882-FD9B-49AC-9274-74D3288F6325}" dt="2025-09-07T15:19:57.102" v="912" actId="14100"/>
          <ac:spMkLst>
            <pc:docMk/>
            <pc:sldMk cId="3672397745" sldId="257"/>
            <ac:spMk id="59" creationId="{D9213985-3EC1-DDDF-FDC5-FE14C8198B7D}"/>
          </ac:spMkLst>
        </pc:spChg>
        <pc:spChg chg="add mod">
          <ac:chgData name="Missana, Deborah GIZ TZ" userId="89158ea0-bf90-4cae-af1b-d33d68cda799" providerId="ADAL" clId="{868B5882-FD9B-49AC-9274-74D3288F6325}" dt="2025-09-07T15:39:50.173" v="1061" actId="20577"/>
          <ac:spMkLst>
            <pc:docMk/>
            <pc:sldMk cId="3672397745" sldId="257"/>
            <ac:spMk id="60" creationId="{D1888BB2-3D4B-D9E4-35EF-D26869BD0583}"/>
          </ac:spMkLst>
        </pc:spChg>
        <pc:spChg chg="add del mod">
          <ac:chgData name="Missana, Deborah GIZ TZ" userId="89158ea0-bf90-4cae-af1b-d33d68cda799" providerId="ADAL" clId="{868B5882-FD9B-49AC-9274-74D3288F6325}" dt="2025-09-07T15:24:28.612" v="996" actId="478"/>
          <ac:spMkLst>
            <pc:docMk/>
            <pc:sldMk cId="3672397745" sldId="257"/>
            <ac:spMk id="61" creationId="{7DDD2133-3363-A926-9D59-E2535B91601C}"/>
          </ac:spMkLst>
        </pc:spChg>
        <pc:spChg chg="add del mod">
          <ac:chgData name="Missana, Deborah GIZ TZ" userId="89158ea0-bf90-4cae-af1b-d33d68cda799" providerId="ADAL" clId="{868B5882-FD9B-49AC-9274-74D3288F6325}" dt="2025-09-07T15:25:22.640" v="1003" actId="478"/>
          <ac:spMkLst>
            <pc:docMk/>
            <pc:sldMk cId="3672397745" sldId="257"/>
            <ac:spMk id="62" creationId="{801E848C-6548-29F7-A385-DAD8EE094B5C}"/>
          </ac:spMkLst>
        </pc:spChg>
        <pc:spChg chg="add del mod">
          <ac:chgData name="Missana, Deborah GIZ TZ" userId="89158ea0-bf90-4cae-af1b-d33d68cda799" providerId="ADAL" clId="{868B5882-FD9B-49AC-9274-74D3288F6325}" dt="2025-09-07T15:24:26.742" v="995" actId="478"/>
          <ac:spMkLst>
            <pc:docMk/>
            <pc:sldMk cId="3672397745" sldId="257"/>
            <ac:spMk id="63" creationId="{E2336058-D3D6-1236-6078-CB6C32E2E0FD}"/>
          </ac:spMkLst>
        </pc:spChg>
        <pc:spChg chg="add del mod">
          <ac:chgData name="Missana, Deborah GIZ TZ" userId="89158ea0-bf90-4cae-af1b-d33d68cda799" providerId="ADAL" clId="{868B5882-FD9B-49AC-9274-74D3288F6325}" dt="2025-09-07T15:24:24.356" v="994" actId="478"/>
          <ac:spMkLst>
            <pc:docMk/>
            <pc:sldMk cId="3672397745" sldId="257"/>
            <ac:spMk id="64" creationId="{7BB24FF2-0278-3554-208C-9673E8E73C5F}"/>
          </ac:spMkLst>
        </pc:spChg>
        <pc:spChg chg="add mod">
          <ac:chgData name="Missana, Deborah GIZ TZ" userId="89158ea0-bf90-4cae-af1b-d33d68cda799" providerId="ADAL" clId="{868B5882-FD9B-49AC-9274-74D3288F6325}" dt="2025-09-07T15:24:37.049" v="997" actId="1076"/>
          <ac:spMkLst>
            <pc:docMk/>
            <pc:sldMk cId="3672397745" sldId="257"/>
            <ac:spMk id="65" creationId="{031A72C2-773F-0214-7058-B70BA6D6744F}"/>
          </ac:spMkLst>
        </pc:spChg>
        <pc:spChg chg="add mod">
          <ac:chgData name="Missana, Deborah GIZ TZ" userId="89158ea0-bf90-4cae-af1b-d33d68cda799" providerId="ADAL" clId="{868B5882-FD9B-49AC-9274-74D3288F6325}" dt="2025-09-07T14:55:39.319" v="533" actId="1076"/>
          <ac:spMkLst>
            <pc:docMk/>
            <pc:sldMk cId="3672397745" sldId="257"/>
            <ac:spMk id="66" creationId="{9341E5F7-B720-1C6E-E21D-E72064AF0E42}"/>
          </ac:spMkLst>
        </pc:spChg>
        <pc:spChg chg="add mod">
          <ac:chgData name="Missana, Deborah GIZ TZ" userId="89158ea0-bf90-4cae-af1b-d33d68cda799" providerId="ADAL" clId="{868B5882-FD9B-49AC-9274-74D3288F6325}" dt="2025-09-07T14:56:00.583" v="535" actId="207"/>
          <ac:spMkLst>
            <pc:docMk/>
            <pc:sldMk cId="3672397745" sldId="257"/>
            <ac:spMk id="67" creationId="{8C850D05-73D4-E3FC-0A01-02D23704F860}"/>
          </ac:spMkLst>
        </pc:spChg>
        <pc:spChg chg="add del mod">
          <ac:chgData name="Missana, Deborah GIZ TZ" userId="89158ea0-bf90-4cae-af1b-d33d68cda799" providerId="ADAL" clId="{868B5882-FD9B-49AC-9274-74D3288F6325}" dt="2025-09-07T15:45:13.572" v="1091" actId="207"/>
          <ac:spMkLst>
            <pc:docMk/>
            <pc:sldMk cId="3672397745" sldId="257"/>
            <ac:spMk id="141" creationId="{ECC462C8-AD55-A513-005B-4A5C69DC067A}"/>
          </ac:spMkLst>
        </pc:spChg>
        <pc:graphicFrameChg chg="add mod ord">
          <ac:chgData name="Missana, Deborah GIZ TZ" userId="89158ea0-bf90-4cae-af1b-d33d68cda799" providerId="ADAL" clId="{868B5882-FD9B-49AC-9274-74D3288F6325}" dt="2025-09-07T13:55:21.347" v="254" actId="700"/>
          <ac:graphicFrameMkLst>
            <pc:docMk/>
            <pc:sldMk cId="3672397745" sldId="257"/>
            <ac:graphicFrameMk id="15" creationId="{31B51A86-DD35-0061-C5A7-A3899FBA9FB0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3:28:51.699" v="116" actId="207"/>
          <ac:graphicFrameMkLst>
            <pc:docMk/>
            <pc:sldMk cId="3672397745" sldId="257"/>
            <ac:graphicFrameMk id="16" creationId="{3EBF044B-7203-2899-CF83-338092D9EB5A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3:30:29.915" v="131" actId="20577"/>
          <ac:graphicFrameMkLst>
            <pc:docMk/>
            <pc:sldMk cId="3672397745" sldId="257"/>
            <ac:graphicFrameMk id="24" creationId="{E8E9279B-A6FD-B4A4-D811-E9637549ED9E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3:33:38.846" v="158" actId="14100"/>
          <ac:graphicFrameMkLst>
            <pc:docMk/>
            <pc:sldMk cId="3672397745" sldId="257"/>
            <ac:graphicFrameMk id="27" creationId="{C54904B0-1D83-E9AB-8EF0-E5C2971EC1BD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1:06.976" v="797" actId="1076"/>
          <ac:graphicFrameMkLst>
            <pc:docMk/>
            <pc:sldMk cId="3672397745" sldId="257"/>
            <ac:graphicFrameMk id="39" creationId="{3C5F600D-31F5-0FD5-7B89-728A077BAE0F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4:21.626" v="817" actId="1076"/>
          <ac:graphicFrameMkLst>
            <pc:docMk/>
            <pc:sldMk cId="3672397745" sldId="257"/>
            <ac:graphicFrameMk id="40" creationId="{B30B4C9F-DF13-6730-676C-E81B8BC6C793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4:30.868" v="819" actId="1076"/>
          <ac:graphicFrameMkLst>
            <pc:docMk/>
            <pc:sldMk cId="3672397745" sldId="257"/>
            <ac:graphicFrameMk id="41" creationId="{A0B87755-EA9D-31A8-7A3D-6F1E5E92EA76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0:35.486" v="790" actId="1076"/>
          <ac:graphicFrameMkLst>
            <pc:docMk/>
            <pc:sldMk cId="3672397745" sldId="257"/>
            <ac:graphicFrameMk id="42" creationId="{AB1A3CED-0CA9-A47B-C8D5-29A6D43FC66F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0:20.397" v="787" actId="1076"/>
          <ac:graphicFrameMkLst>
            <pc:docMk/>
            <pc:sldMk cId="3672397745" sldId="257"/>
            <ac:graphicFrameMk id="43" creationId="{B35F8220-3A12-48F2-A8CB-4C1BA45F1D08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1:24.001" v="798" actId="1076"/>
          <ac:graphicFrameMkLst>
            <pc:docMk/>
            <pc:sldMk cId="3672397745" sldId="257"/>
            <ac:graphicFrameMk id="44" creationId="{6792B8E1-560B-13B8-6324-3F8F7C499826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1:36.280" v="800" actId="1076"/>
          <ac:graphicFrameMkLst>
            <pc:docMk/>
            <pc:sldMk cId="3672397745" sldId="257"/>
            <ac:graphicFrameMk id="45" creationId="{2328C77D-E053-449E-A877-ACFF8F3BC3C3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5:40.314" v="824" actId="1076"/>
          <ac:graphicFrameMkLst>
            <pc:docMk/>
            <pc:sldMk cId="3672397745" sldId="257"/>
            <ac:graphicFrameMk id="46" creationId="{150013A3-9C0B-57C2-9F87-AF0005A5456D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4:57.235" v="822" actId="1076"/>
          <ac:graphicFrameMkLst>
            <pc:docMk/>
            <pc:sldMk cId="3672397745" sldId="257"/>
            <ac:graphicFrameMk id="47" creationId="{D5573E29-FBD7-0247-8390-0CD056E26F40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2:54.086" v="806" actId="1076"/>
          <ac:graphicFrameMkLst>
            <pc:docMk/>
            <pc:sldMk cId="3672397745" sldId="257"/>
            <ac:graphicFrameMk id="48" creationId="{9B2D9DDB-73AA-554E-A7CE-543E20B14655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4:46.516" v="820" actId="1076"/>
          <ac:graphicFrameMkLst>
            <pc:docMk/>
            <pc:sldMk cId="3672397745" sldId="257"/>
            <ac:graphicFrameMk id="49" creationId="{4286E4C6-F59D-0D7B-7953-0A3B62E4AD88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3:03.094" v="807" actId="1076"/>
          <ac:graphicFrameMkLst>
            <pc:docMk/>
            <pc:sldMk cId="3672397745" sldId="257"/>
            <ac:graphicFrameMk id="50" creationId="{26D625BC-5A1E-D60E-152F-12BB32BEFAFD}"/>
          </ac:graphicFrameMkLst>
        </pc:graphicFrameChg>
        <pc:graphicFrameChg chg="add del mod modGraphic">
          <ac:chgData name="Missana, Deborah GIZ TZ" userId="89158ea0-bf90-4cae-af1b-d33d68cda799" providerId="ADAL" clId="{868B5882-FD9B-49AC-9274-74D3288F6325}" dt="2025-09-07T15:02:52.895" v="674" actId="478"/>
          <ac:graphicFrameMkLst>
            <pc:docMk/>
            <pc:sldMk cId="3672397745" sldId="257"/>
            <ac:graphicFrameMk id="69" creationId="{B857F420-A9C6-D7E4-88EF-231507F82649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1:54.165" v="802" actId="1076"/>
          <ac:graphicFrameMkLst>
            <pc:docMk/>
            <pc:sldMk cId="3672397745" sldId="257"/>
            <ac:graphicFrameMk id="70" creationId="{74995465-9BC0-BCBC-CE81-AECE16CCA68B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13:43.231" v="813" actId="1076"/>
          <ac:graphicFrameMkLst>
            <pc:docMk/>
            <pc:sldMk cId="3672397745" sldId="257"/>
            <ac:graphicFrameMk id="71" creationId="{86FBD357-BF28-581D-48BF-8F916042A3C8}"/>
          </ac:graphicFrameMkLst>
        </pc:graphicFrameChg>
        <pc:graphicFrameChg chg="add del mod modGraphic">
          <ac:chgData name="Missana, Deborah GIZ TZ" userId="89158ea0-bf90-4cae-af1b-d33d68cda799" providerId="ADAL" clId="{868B5882-FD9B-49AC-9274-74D3288F6325}" dt="2025-09-07T15:21:58.183" v="952" actId="478"/>
          <ac:graphicFrameMkLst>
            <pc:docMk/>
            <pc:sldMk cId="3672397745" sldId="257"/>
            <ac:graphicFrameMk id="72" creationId="{C1771317-8C69-4366-3C56-79919CA9CCAC}"/>
          </ac:graphicFrameMkLst>
        </pc:graphicFrameChg>
        <pc:graphicFrameChg chg="add mod modGraphic">
          <ac:chgData name="Missana, Deborah GIZ TZ" userId="89158ea0-bf90-4cae-af1b-d33d68cda799" providerId="ADAL" clId="{868B5882-FD9B-49AC-9274-74D3288F6325}" dt="2025-09-07T15:28:59.417" v="1021" actId="14100"/>
          <ac:graphicFrameMkLst>
            <pc:docMk/>
            <pc:sldMk cId="3672397745" sldId="257"/>
            <ac:graphicFrameMk id="74" creationId="{7289474B-5ABA-FE46-C5FC-5DB4F39A943C}"/>
          </ac:graphicFrameMkLst>
        </pc:graphicFrameChg>
        <pc:cxnChg chg="add mod">
          <ac:chgData name="Missana, Deborah GIZ TZ" userId="89158ea0-bf90-4cae-af1b-d33d68cda799" providerId="ADAL" clId="{868B5882-FD9B-49AC-9274-74D3288F6325}" dt="2025-09-07T13:26:20.294" v="101" actId="1076"/>
          <ac:cxnSpMkLst>
            <pc:docMk/>
            <pc:sldMk cId="3672397745" sldId="257"/>
            <ac:cxnSpMk id="14" creationId="{647EBF3E-625A-F2C0-E399-B515070DF118}"/>
          </ac:cxnSpMkLst>
        </pc:cxnChg>
        <pc:cxnChg chg="add mod">
          <ac:chgData name="Missana, Deborah GIZ TZ" userId="89158ea0-bf90-4cae-af1b-d33d68cda799" providerId="ADAL" clId="{868B5882-FD9B-49AC-9274-74D3288F6325}" dt="2025-09-07T13:28:07.459" v="115" actId="14100"/>
          <ac:cxnSpMkLst>
            <pc:docMk/>
            <pc:sldMk cId="3672397745" sldId="257"/>
            <ac:cxnSpMk id="18" creationId="{BD662243-C7BB-6CFB-6B6F-3168AAA66FEC}"/>
          </ac:cxnSpMkLst>
        </pc:cxnChg>
        <pc:cxnChg chg="add">
          <ac:chgData name="Missana, Deborah GIZ TZ" userId="89158ea0-bf90-4cae-af1b-d33d68cda799" providerId="ADAL" clId="{868B5882-FD9B-49AC-9274-74D3288F6325}" dt="2025-09-07T13:29:16.263" v="117" actId="11529"/>
          <ac:cxnSpMkLst>
            <pc:docMk/>
            <pc:sldMk cId="3672397745" sldId="257"/>
            <ac:cxnSpMk id="23" creationId="{2996D39F-F730-EB1C-70FA-93A0E4157DEF}"/>
          </ac:cxnSpMkLst>
        </pc:cxnChg>
        <pc:cxnChg chg="add mod">
          <ac:chgData name="Missana, Deborah GIZ TZ" userId="89158ea0-bf90-4cae-af1b-d33d68cda799" providerId="ADAL" clId="{868B5882-FD9B-49AC-9274-74D3288F6325}" dt="2025-09-07T15:24:52.283" v="999" actId="1076"/>
          <ac:cxnSpMkLst>
            <pc:docMk/>
            <pc:sldMk cId="3672397745" sldId="257"/>
            <ac:cxnSpMk id="26" creationId="{E9F83291-819D-598B-3D92-C8B9982BADF7}"/>
          </ac:cxnSpMkLst>
        </pc:cxnChg>
        <pc:cxnChg chg="add">
          <ac:chgData name="Missana, Deborah GIZ TZ" userId="89158ea0-bf90-4cae-af1b-d33d68cda799" providerId="ADAL" clId="{868B5882-FD9B-49AC-9274-74D3288F6325}" dt="2025-09-07T13:32:39.099" v="134" actId="11529"/>
          <ac:cxnSpMkLst>
            <pc:docMk/>
            <pc:sldMk cId="3672397745" sldId="257"/>
            <ac:cxnSpMk id="29" creationId="{3F16C892-3943-B3BD-251B-566BE55AA0C0}"/>
          </ac:cxnSpMkLst>
        </pc:cxnChg>
        <pc:cxnChg chg="add">
          <ac:chgData name="Missana, Deborah GIZ TZ" userId="89158ea0-bf90-4cae-af1b-d33d68cda799" providerId="ADAL" clId="{868B5882-FD9B-49AC-9274-74D3288F6325}" dt="2025-09-07T15:29:58.643" v="1022" actId="11529"/>
          <ac:cxnSpMkLst>
            <pc:docMk/>
            <pc:sldMk cId="3672397745" sldId="257"/>
            <ac:cxnSpMk id="76" creationId="{6DFF2DDB-B613-AF1F-4C76-AF85500098B2}"/>
          </ac:cxnSpMkLst>
        </pc:cxnChg>
        <pc:cxnChg chg="add">
          <ac:chgData name="Missana, Deborah GIZ TZ" userId="89158ea0-bf90-4cae-af1b-d33d68cda799" providerId="ADAL" clId="{868B5882-FD9B-49AC-9274-74D3288F6325}" dt="2025-09-07T15:30:12.738" v="1023" actId="11529"/>
          <ac:cxnSpMkLst>
            <pc:docMk/>
            <pc:sldMk cId="3672397745" sldId="257"/>
            <ac:cxnSpMk id="78" creationId="{079764B4-057B-A95D-0184-A96BBE7AE07E}"/>
          </ac:cxnSpMkLst>
        </pc:cxnChg>
        <pc:cxnChg chg="add">
          <ac:chgData name="Missana, Deborah GIZ TZ" userId="89158ea0-bf90-4cae-af1b-d33d68cda799" providerId="ADAL" clId="{868B5882-FD9B-49AC-9274-74D3288F6325}" dt="2025-09-07T15:30:36.528" v="1024" actId="11529"/>
          <ac:cxnSpMkLst>
            <pc:docMk/>
            <pc:sldMk cId="3672397745" sldId="257"/>
            <ac:cxnSpMk id="80" creationId="{163BCBA5-0D4F-8E1F-A687-24C06FE32B95}"/>
          </ac:cxnSpMkLst>
        </pc:cxnChg>
        <pc:cxnChg chg="add">
          <ac:chgData name="Missana, Deborah GIZ TZ" userId="89158ea0-bf90-4cae-af1b-d33d68cda799" providerId="ADAL" clId="{868B5882-FD9B-49AC-9274-74D3288F6325}" dt="2025-09-07T15:30:49.928" v="1025" actId="11529"/>
          <ac:cxnSpMkLst>
            <pc:docMk/>
            <pc:sldMk cId="3672397745" sldId="257"/>
            <ac:cxnSpMk id="82" creationId="{BF68101C-777F-23A4-0610-86C8532B3673}"/>
          </ac:cxnSpMkLst>
        </pc:cxnChg>
        <pc:cxnChg chg="add">
          <ac:chgData name="Missana, Deborah GIZ TZ" userId="89158ea0-bf90-4cae-af1b-d33d68cda799" providerId="ADAL" clId="{868B5882-FD9B-49AC-9274-74D3288F6325}" dt="2025-09-07T15:31:07.364" v="1026" actId="11529"/>
          <ac:cxnSpMkLst>
            <pc:docMk/>
            <pc:sldMk cId="3672397745" sldId="257"/>
            <ac:cxnSpMk id="84" creationId="{1AF41102-F1AE-F62D-20F9-D834AAECB3B3}"/>
          </ac:cxnSpMkLst>
        </pc:cxnChg>
        <pc:cxnChg chg="add">
          <ac:chgData name="Missana, Deborah GIZ TZ" userId="89158ea0-bf90-4cae-af1b-d33d68cda799" providerId="ADAL" clId="{868B5882-FD9B-49AC-9274-74D3288F6325}" dt="2025-09-07T15:31:35.461" v="1027" actId="11529"/>
          <ac:cxnSpMkLst>
            <pc:docMk/>
            <pc:sldMk cId="3672397745" sldId="257"/>
            <ac:cxnSpMk id="86" creationId="{9AAE61C2-AD36-B3EB-B4BB-5BFA7D5917A5}"/>
          </ac:cxnSpMkLst>
        </pc:cxnChg>
        <pc:cxnChg chg="add">
          <ac:chgData name="Missana, Deborah GIZ TZ" userId="89158ea0-bf90-4cae-af1b-d33d68cda799" providerId="ADAL" clId="{868B5882-FD9B-49AC-9274-74D3288F6325}" dt="2025-09-07T15:31:47.198" v="1028" actId="11529"/>
          <ac:cxnSpMkLst>
            <pc:docMk/>
            <pc:sldMk cId="3672397745" sldId="257"/>
            <ac:cxnSpMk id="88" creationId="{CD2CACA5-A00D-E698-8E63-9900A55B6860}"/>
          </ac:cxnSpMkLst>
        </pc:cxnChg>
        <pc:cxnChg chg="add del">
          <ac:chgData name="Missana, Deborah GIZ TZ" userId="89158ea0-bf90-4cae-af1b-d33d68cda799" providerId="ADAL" clId="{868B5882-FD9B-49AC-9274-74D3288F6325}" dt="2025-09-07T15:34:17.171" v="1039" actId="478"/>
          <ac:cxnSpMkLst>
            <pc:docMk/>
            <pc:sldMk cId="3672397745" sldId="257"/>
            <ac:cxnSpMk id="90" creationId="{6472199C-ABF2-C2DB-8AB7-FB71B0B52CE4}"/>
          </ac:cxnSpMkLst>
        </pc:cxnChg>
        <pc:cxnChg chg="add del">
          <ac:chgData name="Missana, Deborah GIZ TZ" userId="89158ea0-bf90-4cae-af1b-d33d68cda799" providerId="ADAL" clId="{868B5882-FD9B-49AC-9274-74D3288F6325}" dt="2025-09-07T15:34:19.635" v="1040" actId="478"/>
          <ac:cxnSpMkLst>
            <pc:docMk/>
            <pc:sldMk cId="3672397745" sldId="257"/>
            <ac:cxnSpMk id="92" creationId="{73638E91-FAD2-EEB5-C24A-3999AFB48627}"/>
          </ac:cxnSpMkLst>
        </pc:cxnChg>
        <pc:cxnChg chg="add del">
          <ac:chgData name="Missana, Deborah GIZ TZ" userId="89158ea0-bf90-4cae-af1b-d33d68cda799" providerId="ADAL" clId="{868B5882-FD9B-49AC-9274-74D3288F6325}" dt="2025-09-07T15:33:48.145" v="1036" actId="478"/>
          <ac:cxnSpMkLst>
            <pc:docMk/>
            <pc:sldMk cId="3672397745" sldId="257"/>
            <ac:cxnSpMk id="94" creationId="{5A1FA950-603B-3D47-C47D-157E64F43C21}"/>
          </ac:cxnSpMkLst>
        </pc:cxnChg>
        <pc:cxnChg chg="add">
          <ac:chgData name="Missana, Deborah GIZ TZ" userId="89158ea0-bf90-4cae-af1b-d33d68cda799" providerId="ADAL" clId="{868B5882-FD9B-49AC-9274-74D3288F6325}" dt="2025-09-07T15:34:37.514" v="1041" actId="11529"/>
          <ac:cxnSpMkLst>
            <pc:docMk/>
            <pc:sldMk cId="3672397745" sldId="257"/>
            <ac:cxnSpMk id="96" creationId="{54D6B7E9-6FC2-7BD6-A89C-FF2F820909E9}"/>
          </ac:cxnSpMkLst>
        </pc:cxnChg>
        <pc:cxnChg chg="add mod">
          <ac:chgData name="Missana, Deborah GIZ TZ" userId="89158ea0-bf90-4cae-af1b-d33d68cda799" providerId="ADAL" clId="{868B5882-FD9B-49AC-9274-74D3288F6325}" dt="2025-09-07T15:34:56.548" v="1043" actId="1076"/>
          <ac:cxnSpMkLst>
            <pc:docMk/>
            <pc:sldMk cId="3672397745" sldId="257"/>
            <ac:cxnSpMk id="98" creationId="{5CC9B61E-0D28-6DCA-72FA-C1BD95DF6C6A}"/>
          </ac:cxnSpMkLst>
        </pc:cxnChg>
        <pc:cxnChg chg="add mod">
          <ac:chgData name="Missana, Deborah GIZ TZ" userId="89158ea0-bf90-4cae-af1b-d33d68cda799" providerId="ADAL" clId="{868B5882-FD9B-49AC-9274-74D3288F6325}" dt="2025-09-07T15:37:04.613" v="1052" actId="1076"/>
          <ac:cxnSpMkLst>
            <pc:docMk/>
            <pc:sldMk cId="3672397745" sldId="257"/>
            <ac:cxnSpMk id="100" creationId="{4CF50035-ED4E-1A6F-2190-4349AC34D905}"/>
          </ac:cxnSpMkLst>
        </pc:cxnChg>
        <pc:cxnChg chg="add">
          <ac:chgData name="Missana, Deborah GIZ TZ" userId="89158ea0-bf90-4cae-af1b-d33d68cda799" providerId="ADAL" clId="{868B5882-FD9B-49AC-9274-74D3288F6325}" dt="2025-09-07T15:35:44.414" v="1046" actId="11529"/>
          <ac:cxnSpMkLst>
            <pc:docMk/>
            <pc:sldMk cId="3672397745" sldId="257"/>
            <ac:cxnSpMk id="102" creationId="{BAC2E474-86B8-319D-41B8-4C347793AD0C}"/>
          </ac:cxnSpMkLst>
        </pc:cxnChg>
        <pc:cxnChg chg="add">
          <ac:chgData name="Missana, Deborah GIZ TZ" userId="89158ea0-bf90-4cae-af1b-d33d68cda799" providerId="ADAL" clId="{868B5882-FD9B-49AC-9274-74D3288F6325}" dt="2025-09-07T15:36:00.106" v="1047" actId="11529"/>
          <ac:cxnSpMkLst>
            <pc:docMk/>
            <pc:sldMk cId="3672397745" sldId="257"/>
            <ac:cxnSpMk id="104" creationId="{62E1DC84-C23F-0DA7-FBF4-20AC816C1C00}"/>
          </ac:cxnSpMkLst>
        </pc:cxnChg>
        <pc:cxnChg chg="add">
          <ac:chgData name="Missana, Deborah GIZ TZ" userId="89158ea0-bf90-4cae-af1b-d33d68cda799" providerId="ADAL" clId="{868B5882-FD9B-49AC-9274-74D3288F6325}" dt="2025-09-07T15:36:13.260" v="1048" actId="11529"/>
          <ac:cxnSpMkLst>
            <pc:docMk/>
            <pc:sldMk cId="3672397745" sldId="257"/>
            <ac:cxnSpMk id="106" creationId="{2CB4E900-7F81-A475-4B2A-A4B8F6683A97}"/>
          </ac:cxnSpMkLst>
        </pc:cxnChg>
        <pc:cxnChg chg="add del">
          <ac:chgData name="Missana, Deborah GIZ TZ" userId="89158ea0-bf90-4cae-af1b-d33d68cda799" providerId="ADAL" clId="{868B5882-FD9B-49AC-9274-74D3288F6325}" dt="2025-09-07T15:36:36.756" v="1050" actId="478"/>
          <ac:cxnSpMkLst>
            <pc:docMk/>
            <pc:sldMk cId="3672397745" sldId="257"/>
            <ac:cxnSpMk id="108" creationId="{41D0AE12-2347-A9C2-62BA-D358E4E766B7}"/>
          </ac:cxnSpMkLst>
        </pc:cxnChg>
        <pc:cxnChg chg="add">
          <ac:chgData name="Missana, Deborah GIZ TZ" userId="89158ea0-bf90-4cae-af1b-d33d68cda799" providerId="ADAL" clId="{868B5882-FD9B-49AC-9274-74D3288F6325}" dt="2025-09-07T15:36:54.935" v="1051" actId="11529"/>
          <ac:cxnSpMkLst>
            <pc:docMk/>
            <pc:sldMk cId="3672397745" sldId="257"/>
            <ac:cxnSpMk id="110" creationId="{A2C6CF08-6167-4DB9-A2D2-371D2188CACF}"/>
          </ac:cxnSpMkLst>
        </pc:cxnChg>
        <pc:cxnChg chg="add">
          <ac:chgData name="Missana, Deborah GIZ TZ" userId="89158ea0-bf90-4cae-af1b-d33d68cda799" providerId="ADAL" clId="{868B5882-FD9B-49AC-9274-74D3288F6325}" dt="2025-09-07T15:37:21.611" v="1053" actId="11529"/>
          <ac:cxnSpMkLst>
            <pc:docMk/>
            <pc:sldMk cId="3672397745" sldId="257"/>
            <ac:cxnSpMk id="112" creationId="{44025B3A-B54F-21A5-8184-DEF4B6A12734}"/>
          </ac:cxnSpMkLst>
        </pc:cxnChg>
        <pc:cxnChg chg="add">
          <ac:chgData name="Missana, Deborah GIZ TZ" userId="89158ea0-bf90-4cae-af1b-d33d68cda799" providerId="ADAL" clId="{868B5882-FD9B-49AC-9274-74D3288F6325}" dt="2025-09-07T15:37:53.069" v="1054" actId="11529"/>
          <ac:cxnSpMkLst>
            <pc:docMk/>
            <pc:sldMk cId="3672397745" sldId="257"/>
            <ac:cxnSpMk id="114" creationId="{A92B2688-41A0-0B46-BDB4-5CA3610E1978}"/>
          </ac:cxnSpMkLst>
        </pc:cxnChg>
        <pc:cxnChg chg="add del">
          <ac:chgData name="Missana, Deborah GIZ TZ" userId="89158ea0-bf90-4cae-af1b-d33d68cda799" providerId="ADAL" clId="{868B5882-FD9B-49AC-9274-74D3288F6325}" dt="2025-09-07T15:38:15.214" v="1056" actId="478"/>
          <ac:cxnSpMkLst>
            <pc:docMk/>
            <pc:sldMk cId="3672397745" sldId="257"/>
            <ac:cxnSpMk id="116" creationId="{1AA81267-EB52-E15C-632C-1042BD35743F}"/>
          </ac:cxnSpMkLst>
        </pc:cxnChg>
        <pc:cxnChg chg="add">
          <ac:chgData name="Missana, Deborah GIZ TZ" userId="89158ea0-bf90-4cae-af1b-d33d68cda799" providerId="ADAL" clId="{868B5882-FD9B-49AC-9274-74D3288F6325}" dt="2025-09-07T15:38:31.489" v="1057" actId="11529"/>
          <ac:cxnSpMkLst>
            <pc:docMk/>
            <pc:sldMk cId="3672397745" sldId="257"/>
            <ac:cxnSpMk id="118" creationId="{ADB8EDBE-7831-1B15-B462-2FE78A4D8DD0}"/>
          </ac:cxnSpMkLst>
        </pc:cxnChg>
        <pc:cxnChg chg="add mod">
          <ac:chgData name="Missana, Deborah GIZ TZ" userId="89158ea0-bf90-4cae-af1b-d33d68cda799" providerId="ADAL" clId="{868B5882-FD9B-49AC-9274-74D3288F6325}" dt="2025-09-07T15:39:01.707" v="1059" actId="14100"/>
          <ac:cxnSpMkLst>
            <pc:docMk/>
            <pc:sldMk cId="3672397745" sldId="257"/>
            <ac:cxnSpMk id="120" creationId="{6178042C-02B4-1C01-D84E-5DE9B37D123E}"/>
          </ac:cxnSpMkLst>
        </pc:cxnChg>
        <pc:cxnChg chg="add">
          <ac:chgData name="Missana, Deborah GIZ TZ" userId="89158ea0-bf90-4cae-af1b-d33d68cda799" providerId="ADAL" clId="{868B5882-FD9B-49AC-9274-74D3288F6325}" dt="2025-09-07T15:39:13.901" v="1060" actId="11529"/>
          <ac:cxnSpMkLst>
            <pc:docMk/>
            <pc:sldMk cId="3672397745" sldId="257"/>
            <ac:cxnSpMk id="123" creationId="{EA4CA833-D24F-00DC-9E14-8EA5E84B2952}"/>
          </ac:cxnSpMkLst>
        </pc:cxnChg>
        <pc:cxnChg chg="add">
          <ac:chgData name="Missana, Deborah GIZ TZ" userId="89158ea0-bf90-4cae-af1b-d33d68cda799" providerId="ADAL" clId="{868B5882-FD9B-49AC-9274-74D3288F6325}" dt="2025-09-07T15:40:04.051" v="1062" actId="11529"/>
          <ac:cxnSpMkLst>
            <pc:docMk/>
            <pc:sldMk cId="3672397745" sldId="257"/>
            <ac:cxnSpMk id="125" creationId="{E669A732-610C-3C91-C4CF-F6930EA9EA11}"/>
          </ac:cxnSpMkLst>
        </pc:cxnChg>
        <pc:cxnChg chg="add">
          <ac:chgData name="Missana, Deborah GIZ TZ" userId="89158ea0-bf90-4cae-af1b-d33d68cda799" providerId="ADAL" clId="{868B5882-FD9B-49AC-9274-74D3288F6325}" dt="2025-09-07T15:40:29.735" v="1063" actId="11529"/>
          <ac:cxnSpMkLst>
            <pc:docMk/>
            <pc:sldMk cId="3672397745" sldId="257"/>
            <ac:cxnSpMk id="127" creationId="{50C00020-00B1-577A-2F88-0956B5B54356}"/>
          </ac:cxnSpMkLst>
        </pc:cxnChg>
        <pc:cxnChg chg="add">
          <ac:chgData name="Missana, Deborah GIZ TZ" userId="89158ea0-bf90-4cae-af1b-d33d68cda799" providerId="ADAL" clId="{868B5882-FD9B-49AC-9274-74D3288F6325}" dt="2025-09-07T15:40:41.249" v="1064" actId="11529"/>
          <ac:cxnSpMkLst>
            <pc:docMk/>
            <pc:sldMk cId="3672397745" sldId="257"/>
            <ac:cxnSpMk id="129" creationId="{2050A8CF-A150-7660-BB5D-3CC7177FA846}"/>
          </ac:cxnSpMkLst>
        </pc:cxnChg>
        <pc:cxnChg chg="add">
          <ac:chgData name="Missana, Deborah GIZ TZ" userId="89158ea0-bf90-4cae-af1b-d33d68cda799" providerId="ADAL" clId="{868B5882-FD9B-49AC-9274-74D3288F6325}" dt="2025-09-07T15:40:52.816" v="1065" actId="11529"/>
          <ac:cxnSpMkLst>
            <pc:docMk/>
            <pc:sldMk cId="3672397745" sldId="257"/>
            <ac:cxnSpMk id="131" creationId="{EF1DA74B-696C-DB85-4098-11E799C41F14}"/>
          </ac:cxnSpMkLst>
        </pc:cxnChg>
        <pc:cxnChg chg="add mod">
          <ac:chgData name="Missana, Deborah GIZ TZ" userId="89158ea0-bf90-4cae-af1b-d33d68cda799" providerId="ADAL" clId="{868B5882-FD9B-49AC-9274-74D3288F6325}" dt="2025-09-07T15:41:47.437" v="1067" actId="14100"/>
          <ac:cxnSpMkLst>
            <pc:docMk/>
            <pc:sldMk cId="3672397745" sldId="257"/>
            <ac:cxnSpMk id="133" creationId="{8C32818A-21DC-DA2C-77F4-AFF1639C58B2}"/>
          </ac:cxnSpMkLst>
        </pc:cxnChg>
        <pc:cxnChg chg="add">
          <ac:chgData name="Missana, Deborah GIZ TZ" userId="89158ea0-bf90-4cae-af1b-d33d68cda799" providerId="ADAL" clId="{868B5882-FD9B-49AC-9274-74D3288F6325}" dt="2025-09-07T15:42:30.328" v="1068" actId="11529"/>
          <ac:cxnSpMkLst>
            <pc:docMk/>
            <pc:sldMk cId="3672397745" sldId="257"/>
            <ac:cxnSpMk id="136" creationId="{9BEE0ADA-2F3C-F12D-FAE8-FA3A0006C7CC}"/>
          </ac:cxnSpMkLst>
        </pc:cxnChg>
        <pc:cxnChg chg="add">
          <ac:chgData name="Missana, Deborah GIZ TZ" userId="89158ea0-bf90-4cae-af1b-d33d68cda799" providerId="ADAL" clId="{868B5882-FD9B-49AC-9274-74D3288F6325}" dt="2025-09-07T15:42:52.165" v="1069" actId="11529"/>
          <ac:cxnSpMkLst>
            <pc:docMk/>
            <pc:sldMk cId="3672397745" sldId="257"/>
            <ac:cxnSpMk id="138" creationId="{3578FFBB-6C59-5D20-1415-CA4AE54E012B}"/>
          </ac:cxnSpMkLst>
        </pc:cxnChg>
        <pc:cxnChg chg="add">
          <ac:chgData name="Missana, Deborah GIZ TZ" userId="89158ea0-bf90-4cae-af1b-d33d68cda799" providerId="ADAL" clId="{868B5882-FD9B-49AC-9274-74D3288F6325}" dt="2025-09-07T15:43:14.142" v="1070" actId="11529"/>
          <ac:cxnSpMkLst>
            <pc:docMk/>
            <pc:sldMk cId="3672397745" sldId="257"/>
            <ac:cxnSpMk id="140" creationId="{4DBEB4C7-DD36-6986-25FD-FECC4F753D40}"/>
          </ac:cxnSpMkLst>
        </pc:cxnChg>
        <pc:cxnChg chg="add">
          <ac:chgData name="Missana, Deborah GIZ TZ" userId="89158ea0-bf90-4cae-af1b-d33d68cda799" providerId="ADAL" clId="{868B5882-FD9B-49AC-9274-74D3288F6325}" dt="2025-09-07T15:45:40.615" v="1092" actId="11529"/>
          <ac:cxnSpMkLst>
            <pc:docMk/>
            <pc:sldMk cId="3672397745" sldId="257"/>
            <ac:cxnSpMk id="143" creationId="{FE517CA2-9F5D-12B7-95C7-D4EACDA848E2}"/>
          </ac:cxnSpMkLst>
        </pc:cxnChg>
        <pc:cxnChg chg="add">
          <ac:chgData name="Missana, Deborah GIZ TZ" userId="89158ea0-bf90-4cae-af1b-d33d68cda799" providerId="ADAL" clId="{868B5882-FD9B-49AC-9274-74D3288F6325}" dt="2025-09-07T15:45:53.487" v="1093" actId="11529"/>
          <ac:cxnSpMkLst>
            <pc:docMk/>
            <pc:sldMk cId="3672397745" sldId="257"/>
            <ac:cxnSpMk id="145" creationId="{DE900AEB-CBC5-B8E1-5B1E-1175414C432C}"/>
          </ac:cxnSpMkLst>
        </pc:cxnChg>
        <pc:cxnChg chg="add">
          <ac:chgData name="Missana, Deborah GIZ TZ" userId="89158ea0-bf90-4cae-af1b-d33d68cda799" providerId="ADAL" clId="{868B5882-FD9B-49AC-9274-74D3288F6325}" dt="2025-09-07T15:46:06.686" v="1094" actId="11529"/>
          <ac:cxnSpMkLst>
            <pc:docMk/>
            <pc:sldMk cId="3672397745" sldId="257"/>
            <ac:cxnSpMk id="147" creationId="{9E8A9276-8D8D-A5C3-9524-85D09894E970}"/>
          </ac:cxnSpMkLst>
        </pc:cxnChg>
      </pc:sldChg>
      <pc:sldChg chg="addSp modSp new mod modClrScheme chgLayout">
        <pc:chgData name="Missana, Deborah GIZ TZ" userId="89158ea0-bf90-4cae-af1b-d33d68cda799" providerId="ADAL" clId="{868B5882-FD9B-49AC-9274-74D3288F6325}" dt="2025-09-07T14:47:29.861" v="426" actId="20577"/>
        <pc:sldMkLst>
          <pc:docMk/>
          <pc:sldMk cId="2714602029" sldId="258"/>
        </pc:sldMkLst>
        <pc:spChg chg="add mod">
          <ac:chgData name="Missana, Deborah GIZ TZ" userId="89158ea0-bf90-4cae-af1b-d33d68cda799" providerId="ADAL" clId="{868B5882-FD9B-49AC-9274-74D3288F6325}" dt="2025-09-07T14:45:00.399" v="307" actId="20577"/>
          <ac:spMkLst>
            <pc:docMk/>
            <pc:sldMk cId="2714602029" sldId="258"/>
            <ac:spMk id="2" creationId="{74C04FF1-6813-8A85-AA12-8A26ED0C069D}"/>
          </ac:spMkLst>
        </pc:spChg>
        <pc:spChg chg="add mod">
          <ac:chgData name="Missana, Deborah GIZ TZ" userId="89158ea0-bf90-4cae-af1b-d33d68cda799" providerId="ADAL" clId="{868B5882-FD9B-49AC-9274-74D3288F6325}" dt="2025-09-07T14:47:29.861" v="426" actId="20577"/>
          <ac:spMkLst>
            <pc:docMk/>
            <pc:sldMk cId="2714602029" sldId="258"/>
            <ac:spMk id="3" creationId="{12F0DF3A-81A3-16EB-D196-CCBD94C9BD3E}"/>
          </ac:spMkLst>
        </pc:spChg>
      </pc:sldChg>
    </pc:docChg>
  </pc:docChgLst>
  <pc:docChgLst>
    <pc:chgData name="Missana, Deborah GIZ TZ" userId="S::missana.deborah@giz.de::89158ea0-bf90-4cae-af1b-d33d68cda799" providerId="AD" clId="Web-{C762845B-F809-42B4-BA53-C92DB14E0189}"/>
    <pc:docChg chg="modSld">
      <pc:chgData name="Missana, Deborah GIZ TZ" userId="S::missana.deborah@giz.de::89158ea0-bf90-4cae-af1b-d33d68cda799" providerId="AD" clId="Web-{C762845B-F809-42B4-BA53-C92DB14E0189}" dt="2025-09-07T16:00:31.254" v="66" actId="20577"/>
      <pc:docMkLst>
        <pc:docMk/>
      </pc:docMkLst>
      <pc:sldChg chg="modSp">
        <pc:chgData name="Missana, Deborah GIZ TZ" userId="S::missana.deborah@giz.de::89158ea0-bf90-4cae-af1b-d33d68cda799" providerId="AD" clId="Web-{C762845B-F809-42B4-BA53-C92DB14E0189}" dt="2025-09-07T16:00:31.254" v="66" actId="20577"/>
        <pc:sldMkLst>
          <pc:docMk/>
          <pc:sldMk cId="3672397745" sldId="257"/>
        </pc:sldMkLst>
        <pc:spChg chg="mod">
          <ac:chgData name="Missana, Deborah GIZ TZ" userId="S::missana.deborah@giz.de::89158ea0-bf90-4cae-af1b-d33d68cda799" providerId="AD" clId="Web-{C762845B-F809-42B4-BA53-C92DB14E0189}" dt="2025-09-07T16:00:31.254" v="66" actId="20577"/>
          <ac:spMkLst>
            <pc:docMk/>
            <pc:sldMk cId="3672397745" sldId="257"/>
            <ac:spMk id="38" creationId="{DF0FF6E5-0338-7EF9-72DE-85B87FA204F9}"/>
          </ac:spMkLst>
        </pc:spChg>
      </pc:sldChg>
      <pc:sldChg chg="modSp">
        <pc:chgData name="Missana, Deborah GIZ TZ" userId="S::missana.deborah@giz.de::89158ea0-bf90-4cae-af1b-d33d68cda799" providerId="AD" clId="Web-{C762845B-F809-42B4-BA53-C92DB14E0189}" dt="2025-09-07T16:00:22.973" v="65" actId="20577"/>
        <pc:sldMkLst>
          <pc:docMk/>
          <pc:sldMk cId="2714602029" sldId="258"/>
        </pc:sldMkLst>
        <pc:spChg chg="mod">
          <ac:chgData name="Missana, Deborah GIZ TZ" userId="S::missana.deborah@giz.de::89158ea0-bf90-4cae-af1b-d33d68cda799" providerId="AD" clId="Web-{C762845B-F809-42B4-BA53-C92DB14E0189}" dt="2025-09-07T16:00:22.973" v="65" actId="20577"/>
          <ac:spMkLst>
            <pc:docMk/>
            <pc:sldMk cId="2714602029" sldId="258"/>
            <ac:spMk id="3" creationId="{12F0DF3A-81A3-16EB-D196-CCBD94C9BD3E}"/>
          </ac:spMkLst>
        </pc:spChg>
      </pc:sldChg>
    </pc:docChg>
  </pc:docChgLst>
  <pc:docChgLst>
    <pc:chgData name="Missana, Deborah GIZ TZ" userId="S::missana.deborah@giz.de::89158ea0-bf90-4cae-af1b-d33d68cda799" providerId="AD" clId="Web-{3CF0F6E5-FD9E-42F4-9A0E-AA66CE42A28D}"/>
    <pc:docChg chg="modSld">
      <pc:chgData name="Missana, Deborah GIZ TZ" userId="S::missana.deborah@giz.de::89158ea0-bf90-4cae-af1b-d33d68cda799" providerId="AD" clId="Web-{3CF0F6E5-FD9E-42F4-9A0E-AA66CE42A28D}" dt="2025-09-08T12:01:54.240" v="16" actId="1076"/>
      <pc:docMkLst>
        <pc:docMk/>
      </pc:docMkLst>
      <pc:sldChg chg="addSp delSp modSp">
        <pc:chgData name="Missana, Deborah GIZ TZ" userId="S::missana.deborah@giz.de::89158ea0-bf90-4cae-af1b-d33d68cda799" providerId="AD" clId="Web-{3CF0F6E5-FD9E-42F4-9A0E-AA66CE42A28D}" dt="2025-09-08T12:01:54.240" v="16" actId="1076"/>
        <pc:sldMkLst>
          <pc:docMk/>
          <pc:sldMk cId="3672397745" sldId="257"/>
        </pc:sldMkLst>
        <pc:spChg chg="add del">
          <ac:chgData name="Missana, Deborah GIZ TZ" userId="S::missana.deborah@giz.de::89158ea0-bf90-4cae-af1b-d33d68cda799" providerId="AD" clId="Web-{3CF0F6E5-FD9E-42F4-9A0E-AA66CE42A28D}" dt="2025-09-08T11:47:56.792" v="1"/>
          <ac:spMkLst>
            <pc:docMk/>
            <pc:sldMk cId="3672397745" sldId="257"/>
            <ac:spMk id="2" creationId="{9090A7B6-CA13-D20E-EDD6-1B8AD140DCF3}"/>
          </ac:spMkLst>
        </pc:spChg>
        <pc:spChg chg="add mod">
          <ac:chgData name="Missana, Deborah GIZ TZ" userId="S::missana.deborah@giz.de::89158ea0-bf90-4cae-af1b-d33d68cda799" providerId="AD" clId="Web-{3CF0F6E5-FD9E-42F4-9A0E-AA66CE42A28D}" dt="2025-09-08T11:52:17.497" v="12" actId="20577"/>
          <ac:spMkLst>
            <pc:docMk/>
            <pc:sldMk cId="3672397745" sldId="257"/>
            <ac:spMk id="3" creationId="{F94BB230-6D07-3860-ACB8-4886520AD331}"/>
          </ac:spMkLst>
        </pc:spChg>
        <pc:spChg chg="mod">
          <ac:chgData name="Missana, Deborah GIZ TZ" userId="S::missana.deborah@giz.de::89158ea0-bf90-4cae-af1b-d33d68cda799" providerId="AD" clId="Web-{3CF0F6E5-FD9E-42F4-9A0E-AA66CE42A28D}" dt="2025-09-08T12:01:54.240" v="16" actId="1076"/>
          <ac:spMkLst>
            <pc:docMk/>
            <pc:sldMk cId="3672397745" sldId="257"/>
            <ac:spMk id="9" creationId="{0908FF5C-1805-4876-6F2C-75E76EE8F92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T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4319A-5395-41EF-B12D-D744002E61C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T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T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9F6BEA-85ED-4732-B254-CD074FFEDC45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3650583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T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9F6BEA-85ED-4732-B254-CD074FFEDC45}" type="slidenum">
              <a:rPr lang="en-TZ" smtClean="0"/>
              <a:t>1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75800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D3DEB4-7CEA-3B28-6A3F-8EEDD00343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7AD999B-17EB-0E1B-8C84-D67C0EDB8C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T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639A3A-1920-2359-94A9-0D8A0AD9A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C54497-4809-8A85-5737-87E84C526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80B6CB-75BB-5643-1DEA-D734DC7A4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3787602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A71C9C-6E8F-1D87-3D51-5A8572FDD5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60AF23-0406-918E-7BC2-A8681E6F067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E6BA80-ADE5-0B4B-0607-CF72D150E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89326-3C46-4CB3-5BC2-A83CDC7F3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00A42E-D67E-1161-639F-01F3B63FB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2359272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E882EE0-AE2C-D8A3-65F6-6414E2AE9A2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587BCC-FDC7-C39D-5E08-E89D6376B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C6285A-D9C0-EFCE-DDA7-1F128011F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BF9DDA-CC7B-5CE2-CE63-656F00CBC7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58CAC-70E2-BE04-DD67-3EF0BE6A0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140325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27935-E5A2-F156-BEC7-6AC3A31D34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AFDE8D-CAEB-3134-3396-4B0F6DD2C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83C26E-B858-4053-CB8C-68C94DCDAB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C9F180-E805-4AE6-F67E-5B9BF952FF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919801-90A2-B65A-7A27-0662E37E8C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2816193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1E765-E19D-AF61-DDD5-65E4D29293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EC6463-E331-8D10-F66D-C1904D9CF4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7190C3-0351-4079-B277-E9E990B192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38C4FB-ECB6-9E2A-C3D2-8C749F74D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3972A-F0F5-D323-DAA9-8E4FA2DD7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1407073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FEC1D-448F-978A-7F1E-DF8A0B7135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BC63F4-0846-C265-84D9-416898486C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0B306E1-2A11-EDAF-EED9-F0E79AD57E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386104-B77B-365D-AA70-24625DF48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8CB133-3E6E-4CAF-0F29-375AADD845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D097E37-C583-CA59-E56A-2334B3E6E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22521022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2AFED0-40FF-4B51-026A-E2E662E54B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52109A-C0A6-7A82-321C-3704918204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0E1800-27F6-8E7E-998B-0E6593E38C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EE320B1-944C-1CB5-3D74-7E8CC83022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A79CD6-D3E5-38EF-C73B-4678D6B0AB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315B7C-FFFD-B4AC-DAD5-0C52A28DC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103EA2B-4015-B5D8-2B0D-37A8C31A9E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2BF67AF-FA7A-4730-619E-EABF596C6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2871687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E1041-80FA-B010-D0AA-990A50FB4B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14D776-7E8F-BCDE-007A-71E9F8EFEB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BF0ADD-68B8-5829-7407-DE63E5EB8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B04652-F19F-9090-792F-B0320E3308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3206745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575F9E-AF9C-7F2E-AF9C-3B121315A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0507EF-0905-3261-9865-B1C7807ED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444776-E692-3849-9612-CDA6148543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2274917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93FA7C-41D1-A48A-E9D6-C582AD20DF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4DDC45-10C9-A668-C7FC-430B497ECD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393479A-2474-B5FF-7DB8-A04BDC9D1E2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965E7B-2FB9-0C28-FD2A-C6404B014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760096-9700-F6DD-9C75-20FC7F09D6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6D7F87-E9DA-C515-034C-0BF896699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3381656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955FAE-8F7E-1FAD-9FC1-1C8F6AE34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3E40293-30E7-5ED1-10F2-505FFB5BBAD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T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88DE33-A9FD-EA92-80EB-6B5FAF6F8B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213546-B2E9-663D-AD1C-D2E3167572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7611D1-06E8-6EB0-9007-011473423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T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209569-50AF-D92F-EE0F-4C7FE3A33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2553063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2082E8-D100-A6AA-37BE-12558F2FA2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T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81C98F-B5E2-F139-0B6D-D645938428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T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A78479-AFD8-64E0-78ED-AD6CD4E3FC0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2EA8A0-C6E5-4C7F-8393-AF2D1EF1E4A1}" type="datetimeFigureOut">
              <a:rPr lang="en-TZ" smtClean="0"/>
              <a:t>09/08/2025</a:t>
            </a:fld>
            <a:endParaRPr lang="en-T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E71731-0B20-815C-9DC2-C83937239E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T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FC53AC-825C-C8DB-B949-99D1E4B0D8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043C56-7B55-45B6-AE41-8B894B121460}" type="slidenum">
              <a:rPr lang="en-TZ" smtClean="0"/>
              <a:t>‹#›</a:t>
            </a:fld>
            <a:endParaRPr lang="en-TZ"/>
          </a:p>
        </p:txBody>
      </p:sp>
    </p:spTree>
    <p:extLst>
      <p:ext uri="{BB962C8B-B14F-4D97-AF65-F5344CB8AC3E}">
        <p14:creationId xmlns:p14="http://schemas.microsoft.com/office/powerpoint/2010/main" val="3501356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T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Content Placeholder 14">
            <a:extLst>
              <a:ext uri="{FF2B5EF4-FFF2-40B4-BE49-F238E27FC236}">
                <a16:creationId xmlns:a16="http://schemas.microsoft.com/office/drawing/2014/main" id="{31B51A86-DD35-0061-C5A7-A3899FBA9FB0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446147528"/>
              </p:ext>
            </p:extLst>
          </p:nvPr>
        </p:nvGraphicFramePr>
        <p:xfrm>
          <a:off x="10379075" y="1495425"/>
          <a:ext cx="1813810" cy="365760"/>
        </p:xfrm>
        <a:graphic>
          <a:graphicData uri="http://schemas.openxmlformats.org/drawingml/2006/table">
            <a:tbl>
              <a:tblPr/>
              <a:tblGrid>
                <a:gridCol w="1813810">
                  <a:extLst>
                    <a:ext uri="{9D8B030D-6E8A-4147-A177-3AD203B41FA5}">
                      <a16:colId xmlns:a16="http://schemas.microsoft.com/office/drawing/2014/main" val="8418902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092611"/>
                  </a:ext>
                </a:extLst>
              </a:tr>
            </a:tbl>
          </a:graphicData>
        </a:graphic>
      </p:graphicFrame>
      <p:sp>
        <p:nvSpPr>
          <p:cNvPr id="9" name="Oval 8">
            <a:extLst>
              <a:ext uri="{FF2B5EF4-FFF2-40B4-BE49-F238E27FC236}">
                <a16:creationId xmlns:a16="http://schemas.microsoft.com/office/drawing/2014/main" id="{0908FF5C-1805-4876-6F2C-75E76EE8F921}"/>
              </a:ext>
            </a:extLst>
          </p:cNvPr>
          <p:cNvSpPr/>
          <p:nvPr/>
        </p:nvSpPr>
        <p:spPr>
          <a:xfrm>
            <a:off x="-769072" y="-1448320"/>
            <a:ext cx="13820931" cy="9402582"/>
          </a:xfrm>
          <a:prstGeom prst="ellipse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Z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1F2C4C2-F3D7-7807-7750-8248539EBABF}"/>
              </a:ext>
            </a:extLst>
          </p:cNvPr>
          <p:cNvSpPr/>
          <p:nvPr/>
        </p:nvSpPr>
        <p:spPr>
          <a:xfrm>
            <a:off x="786360" y="-817713"/>
            <a:ext cx="11287592" cy="7832361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TZ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8D9D53F5-683E-3963-4952-59F2182E1131}"/>
              </a:ext>
            </a:extLst>
          </p:cNvPr>
          <p:cNvSpPr/>
          <p:nvPr/>
        </p:nvSpPr>
        <p:spPr>
          <a:xfrm>
            <a:off x="2398425" y="81697"/>
            <a:ext cx="7839855" cy="6325849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TZ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029DFF-6366-D047-A933-56A7F170A20E}"/>
              </a:ext>
            </a:extLst>
          </p:cNvPr>
          <p:cNvSpPr/>
          <p:nvPr/>
        </p:nvSpPr>
        <p:spPr>
          <a:xfrm>
            <a:off x="5029199" y="2864994"/>
            <a:ext cx="2720716" cy="67418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Human Wildlife Conflicts in Ruvuma Landscape</a:t>
            </a:r>
            <a:endParaRPr lang="en-TZ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47EBF3E-625A-F2C0-E399-B515070DF118}"/>
              </a:ext>
            </a:extLst>
          </p:cNvPr>
          <p:cNvCxnSpPr/>
          <p:nvPr/>
        </p:nvCxnSpPr>
        <p:spPr>
          <a:xfrm>
            <a:off x="6295869" y="1768840"/>
            <a:ext cx="0" cy="112426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3EBF044B-7203-2899-CF83-338092D9EB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523517"/>
              </p:ext>
            </p:extLst>
          </p:nvPr>
        </p:nvGraphicFramePr>
        <p:xfrm>
          <a:off x="5276537" y="1403080"/>
          <a:ext cx="2053653" cy="365760"/>
        </p:xfrm>
        <a:graphic>
          <a:graphicData uri="http://schemas.openxmlformats.org/drawingml/2006/table">
            <a:tbl>
              <a:tblPr/>
              <a:tblGrid>
                <a:gridCol w="2053653">
                  <a:extLst>
                    <a:ext uri="{9D8B030D-6E8A-4147-A177-3AD203B41FA5}">
                      <a16:colId xmlns:a16="http://schemas.microsoft.com/office/drawing/2014/main" val="4004218146"/>
                    </a:ext>
                  </a:extLst>
                </a:gridCol>
              </a:tblGrid>
              <a:tr h="284814">
                <a:tc>
                  <a:txBody>
                    <a:bodyPr/>
                    <a:lstStyle/>
                    <a:p>
                      <a:r>
                        <a:rPr lang="en-US" dirty="0"/>
                        <a:t>       Key Actors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156056"/>
                  </a:ext>
                </a:extLst>
              </a:tr>
            </a:tbl>
          </a:graphicData>
        </a:graphic>
      </p:graphicFrame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D662243-C7BB-6CFB-6B6F-3168AAA66FEC}"/>
              </a:ext>
            </a:extLst>
          </p:cNvPr>
          <p:cNvCxnSpPr>
            <a:cxnSpLocks/>
            <a:endCxn id="16" idx="0"/>
          </p:cNvCxnSpPr>
          <p:nvPr/>
        </p:nvCxnSpPr>
        <p:spPr>
          <a:xfrm flipH="1">
            <a:off x="6303363" y="34478"/>
            <a:ext cx="14990" cy="136860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2996D39F-F730-EB1C-70FA-93A0E4157DEF}"/>
              </a:ext>
            </a:extLst>
          </p:cNvPr>
          <p:cNvCxnSpPr/>
          <p:nvPr/>
        </p:nvCxnSpPr>
        <p:spPr>
          <a:xfrm>
            <a:off x="6310858" y="-389744"/>
            <a:ext cx="0" cy="35976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E8E9279B-A6FD-B4A4-D811-E9637549ED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402339"/>
              </p:ext>
            </p:extLst>
          </p:nvPr>
        </p:nvGraphicFramePr>
        <p:xfrm>
          <a:off x="5388963" y="-751755"/>
          <a:ext cx="2053653" cy="365760"/>
        </p:xfrm>
        <a:graphic>
          <a:graphicData uri="http://schemas.openxmlformats.org/drawingml/2006/table">
            <a:tbl>
              <a:tblPr/>
              <a:tblGrid>
                <a:gridCol w="2053653">
                  <a:extLst>
                    <a:ext uri="{9D8B030D-6E8A-4147-A177-3AD203B41FA5}">
                      <a16:colId xmlns:a16="http://schemas.microsoft.com/office/drawing/2014/main" val="4004218146"/>
                    </a:ext>
                  </a:extLst>
                </a:gridCol>
              </a:tblGrid>
              <a:tr h="284814">
                <a:tc>
                  <a:txBody>
                    <a:bodyPr/>
                    <a:lstStyle/>
                    <a:p>
                      <a:r>
                        <a:rPr lang="en-US" dirty="0"/>
                        <a:t>       Primary Actors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156056"/>
                  </a:ext>
                </a:extLst>
              </a:tr>
            </a:tbl>
          </a:graphicData>
        </a:graphic>
      </p:graphicFrame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E9F83291-819D-598B-3D92-C8B9982BADF7}"/>
              </a:ext>
            </a:extLst>
          </p:cNvPr>
          <p:cNvCxnSpPr>
            <a:stCxn id="10" idx="0"/>
            <a:endCxn id="10" idx="0"/>
          </p:cNvCxnSpPr>
          <p:nvPr/>
        </p:nvCxnSpPr>
        <p:spPr>
          <a:xfrm>
            <a:off x="6430156" y="-817713"/>
            <a:ext cx="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C54904B0-1D83-E9AB-8EF0-E5C2971EC1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816198"/>
              </p:ext>
            </p:extLst>
          </p:nvPr>
        </p:nvGraphicFramePr>
        <p:xfrm>
          <a:off x="5516381" y="-1634679"/>
          <a:ext cx="2345960" cy="365760"/>
        </p:xfrm>
        <a:graphic>
          <a:graphicData uri="http://schemas.openxmlformats.org/drawingml/2006/table">
            <a:tbl>
              <a:tblPr/>
              <a:tblGrid>
                <a:gridCol w="2345960">
                  <a:extLst>
                    <a:ext uri="{9D8B030D-6E8A-4147-A177-3AD203B41FA5}">
                      <a16:colId xmlns:a16="http://schemas.microsoft.com/office/drawing/2014/main" val="4004218146"/>
                    </a:ext>
                  </a:extLst>
                </a:gridCol>
              </a:tblGrid>
              <a:tr h="284814">
                <a:tc>
                  <a:txBody>
                    <a:bodyPr/>
                    <a:lstStyle/>
                    <a:p>
                      <a:r>
                        <a:rPr lang="en-US" dirty="0"/>
                        <a:t> Secondary  Actors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80156056"/>
                  </a:ext>
                </a:extLst>
              </a:tr>
            </a:tbl>
          </a:graphicData>
        </a:graphic>
      </p:graphicFrame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3F16C892-3943-B3BD-251B-566BE55AA0C0}"/>
              </a:ext>
            </a:extLst>
          </p:cNvPr>
          <p:cNvCxnSpPr/>
          <p:nvPr/>
        </p:nvCxnSpPr>
        <p:spPr>
          <a:xfrm>
            <a:off x="6295869" y="-1229193"/>
            <a:ext cx="0" cy="25483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Rectangle 29">
            <a:extLst>
              <a:ext uri="{FF2B5EF4-FFF2-40B4-BE49-F238E27FC236}">
                <a16:creationId xmlns:a16="http://schemas.microsoft.com/office/drawing/2014/main" id="{6A3F3F35-F9E0-1CDB-8BD4-21AA953A5DEE}"/>
              </a:ext>
            </a:extLst>
          </p:cNvPr>
          <p:cNvSpPr/>
          <p:nvPr/>
        </p:nvSpPr>
        <p:spPr>
          <a:xfrm>
            <a:off x="5962780" y="5295399"/>
            <a:ext cx="1066801" cy="3597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TAWA</a:t>
            </a:r>
            <a:endParaRPr lang="en-TZ" dirty="0">
              <a:solidFill>
                <a:schemeClr val="tx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F4BE1AD-0E41-FD8C-3D07-CD13328BE597}"/>
              </a:ext>
            </a:extLst>
          </p:cNvPr>
          <p:cNvSpPr/>
          <p:nvPr/>
        </p:nvSpPr>
        <p:spPr>
          <a:xfrm>
            <a:off x="7674158" y="4986598"/>
            <a:ext cx="969992" cy="3597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TFS</a:t>
            </a:r>
            <a:endParaRPr lang="en-TZ" dirty="0">
              <a:solidFill>
                <a:schemeClr val="tx1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390C0DA-B76E-28D9-9E13-6903E67EEF6E}"/>
              </a:ext>
            </a:extLst>
          </p:cNvPr>
          <p:cNvSpPr/>
          <p:nvPr/>
        </p:nvSpPr>
        <p:spPr>
          <a:xfrm>
            <a:off x="8263329" y="4048845"/>
            <a:ext cx="1045564" cy="3597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TANAPA</a:t>
            </a:r>
            <a:endParaRPr lang="en-TZ" dirty="0">
              <a:solidFill>
                <a:schemeClr val="tx1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552F8F8-03AB-9FEF-86A3-FBA53E9302AF}"/>
              </a:ext>
            </a:extLst>
          </p:cNvPr>
          <p:cNvSpPr/>
          <p:nvPr/>
        </p:nvSpPr>
        <p:spPr>
          <a:xfrm>
            <a:off x="3040518" y="2312434"/>
            <a:ext cx="1191713" cy="3597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LUPC</a:t>
            </a:r>
            <a:endParaRPr lang="en-TZ" dirty="0">
              <a:solidFill>
                <a:schemeClr val="tx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2BA1083-93EC-5CF7-8F21-5FABFCA81BB9}"/>
              </a:ext>
            </a:extLst>
          </p:cNvPr>
          <p:cNvSpPr/>
          <p:nvPr/>
        </p:nvSpPr>
        <p:spPr>
          <a:xfrm>
            <a:off x="7688079" y="1403080"/>
            <a:ext cx="1913117" cy="46832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Regional Offices </a:t>
            </a:r>
            <a:endParaRPr lang="en-TZ" dirty="0">
              <a:solidFill>
                <a:schemeClr val="tx1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FE4ABF2-3A42-BF72-B24B-A9B75CE61173}"/>
              </a:ext>
            </a:extLst>
          </p:cNvPr>
          <p:cNvSpPr/>
          <p:nvPr/>
        </p:nvSpPr>
        <p:spPr>
          <a:xfrm>
            <a:off x="8474921" y="2652625"/>
            <a:ext cx="1268684" cy="59680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Districts Councils</a:t>
            </a:r>
            <a:endParaRPr lang="en-TZ" dirty="0">
              <a:solidFill>
                <a:schemeClr val="tx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9E6A3D3-1DCF-9D20-3FD5-8274DB6B9BBC}"/>
              </a:ext>
            </a:extLst>
          </p:cNvPr>
          <p:cNvSpPr/>
          <p:nvPr/>
        </p:nvSpPr>
        <p:spPr>
          <a:xfrm>
            <a:off x="7047250" y="468252"/>
            <a:ext cx="1360619" cy="3597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MNRT/WD</a:t>
            </a:r>
            <a:endParaRPr lang="en-TZ" dirty="0">
              <a:solidFill>
                <a:schemeClr val="tx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F0FF6E5-0338-7EF9-72DE-85B87FA204F9}"/>
              </a:ext>
            </a:extLst>
          </p:cNvPr>
          <p:cNvSpPr/>
          <p:nvPr/>
        </p:nvSpPr>
        <p:spPr>
          <a:xfrm>
            <a:off x="4834325" y="408295"/>
            <a:ext cx="1332251" cy="3597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PO-RALG</a:t>
            </a:r>
            <a:endParaRPr lang="en-TZ" dirty="0">
              <a:solidFill>
                <a:schemeClr val="tx1"/>
              </a:solidFill>
            </a:endParaRPr>
          </a:p>
        </p:txBody>
      </p:sp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3C5F600D-31F5-0FD5-7B89-728A077BAE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990792"/>
              </p:ext>
            </p:extLst>
          </p:nvPr>
        </p:nvGraphicFramePr>
        <p:xfrm>
          <a:off x="401920" y="688784"/>
          <a:ext cx="874428" cy="537397"/>
        </p:xfrm>
        <a:graphic>
          <a:graphicData uri="http://schemas.openxmlformats.org/drawingml/2006/table">
            <a:tbl>
              <a:tblPr/>
              <a:tblGrid>
                <a:gridCol w="874428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537397">
                <a:tc>
                  <a:txBody>
                    <a:bodyPr/>
                    <a:lstStyle/>
                    <a:p>
                      <a:r>
                        <a:rPr lang="en-US" dirty="0"/>
                        <a:t>PAMS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graphicFrame>
        <p:nvGraphicFramePr>
          <p:cNvPr id="40" name="Table 39">
            <a:extLst>
              <a:ext uri="{FF2B5EF4-FFF2-40B4-BE49-F238E27FC236}">
                <a16:creationId xmlns:a16="http://schemas.microsoft.com/office/drawing/2014/main" id="{B30B4C9F-DF13-6730-676C-E81B8BC6C7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747913"/>
              </p:ext>
            </p:extLst>
          </p:nvPr>
        </p:nvGraphicFramePr>
        <p:xfrm>
          <a:off x="1698883" y="-403542"/>
          <a:ext cx="1141125" cy="365760"/>
        </p:xfrm>
        <a:graphic>
          <a:graphicData uri="http://schemas.openxmlformats.org/drawingml/2006/table">
            <a:tbl>
              <a:tblPr/>
              <a:tblGrid>
                <a:gridCol w="1141125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254832">
                <a:tc>
                  <a:txBody>
                    <a:bodyPr/>
                    <a:lstStyle/>
                    <a:p>
                      <a:r>
                        <a:rPr lang="en-US" dirty="0"/>
                        <a:t>WWF TZ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A0B87755-EA9D-31A8-7A3D-6F1E5E92E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1400462"/>
              </p:ext>
            </p:extLst>
          </p:nvPr>
        </p:nvGraphicFramePr>
        <p:xfrm>
          <a:off x="3288479" y="-1157241"/>
          <a:ext cx="974361" cy="365760"/>
        </p:xfrm>
        <a:graphic>
          <a:graphicData uri="http://schemas.openxmlformats.org/drawingml/2006/table">
            <a:tbl>
              <a:tblPr/>
              <a:tblGrid>
                <a:gridCol w="974361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130414">
                <a:tc>
                  <a:txBody>
                    <a:bodyPr/>
                    <a:lstStyle/>
                    <a:p>
                      <a:r>
                        <a:rPr lang="en-US" dirty="0"/>
                        <a:t>KFW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graphicFrame>
        <p:nvGraphicFramePr>
          <p:cNvPr id="42" name="Table 41">
            <a:extLst>
              <a:ext uri="{FF2B5EF4-FFF2-40B4-BE49-F238E27FC236}">
                <a16:creationId xmlns:a16="http://schemas.microsoft.com/office/drawing/2014/main" id="{AB1A3CED-0CA9-A47B-C8D5-29A6D43FC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369783"/>
              </p:ext>
            </p:extLst>
          </p:nvPr>
        </p:nvGraphicFramePr>
        <p:xfrm>
          <a:off x="-391356" y="2335094"/>
          <a:ext cx="1148360" cy="640080"/>
        </p:xfrm>
        <a:graphic>
          <a:graphicData uri="http://schemas.openxmlformats.org/drawingml/2006/table">
            <a:tbl>
              <a:tblPr/>
              <a:tblGrid>
                <a:gridCol w="1148360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254832">
                <a:tc>
                  <a:txBody>
                    <a:bodyPr/>
                    <a:lstStyle/>
                    <a:p>
                      <a:r>
                        <a:rPr lang="en-US" dirty="0"/>
                        <a:t>Carbon Tanzania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B35F8220-3A12-48F2-A8CB-4C1BA45F1D0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698661"/>
              </p:ext>
            </p:extLst>
          </p:nvPr>
        </p:nvGraphicFramePr>
        <p:xfrm>
          <a:off x="-227975" y="4275570"/>
          <a:ext cx="1528997" cy="365760"/>
        </p:xfrm>
        <a:graphic>
          <a:graphicData uri="http://schemas.openxmlformats.org/drawingml/2006/table">
            <a:tbl>
              <a:tblPr/>
              <a:tblGrid>
                <a:gridCol w="1528997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254832">
                <a:tc>
                  <a:txBody>
                    <a:bodyPr/>
                    <a:lstStyle/>
                    <a:p>
                      <a:r>
                        <a:rPr lang="en-US" dirty="0"/>
                        <a:t>Honeyguide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6792B8E1-560B-13B8-6324-3F8F7C4998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451730"/>
              </p:ext>
            </p:extLst>
          </p:nvPr>
        </p:nvGraphicFramePr>
        <p:xfrm>
          <a:off x="11399393" y="1016674"/>
          <a:ext cx="1349119" cy="365760"/>
        </p:xfrm>
        <a:graphic>
          <a:graphicData uri="http://schemas.openxmlformats.org/drawingml/2006/table">
            <a:tbl>
              <a:tblPr/>
              <a:tblGrid>
                <a:gridCol w="1349119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254832">
                <a:tc>
                  <a:txBody>
                    <a:bodyPr/>
                    <a:lstStyle/>
                    <a:p>
                      <a:r>
                        <a:rPr lang="en-US" dirty="0"/>
                        <a:t>Min. Water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2328C77D-E053-449E-A877-ACFF8F3BC3C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161123"/>
              </p:ext>
            </p:extLst>
          </p:nvPr>
        </p:nvGraphicFramePr>
        <p:xfrm>
          <a:off x="12056770" y="2013266"/>
          <a:ext cx="1206711" cy="640080"/>
        </p:xfrm>
        <a:graphic>
          <a:graphicData uri="http://schemas.openxmlformats.org/drawingml/2006/table">
            <a:tbl>
              <a:tblPr/>
              <a:tblGrid>
                <a:gridCol w="1206711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254832">
                <a:tc>
                  <a:txBody>
                    <a:bodyPr/>
                    <a:lstStyle/>
                    <a:p>
                      <a:r>
                        <a:rPr lang="en-US" dirty="0"/>
                        <a:t>Min. Livestock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id="{150013A3-9C0B-57C2-9F87-AF0005A545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040017"/>
              </p:ext>
            </p:extLst>
          </p:nvPr>
        </p:nvGraphicFramePr>
        <p:xfrm>
          <a:off x="11300970" y="5295399"/>
          <a:ext cx="974361" cy="365760"/>
        </p:xfrm>
        <a:graphic>
          <a:graphicData uri="http://schemas.openxmlformats.org/drawingml/2006/table">
            <a:tbl>
              <a:tblPr/>
              <a:tblGrid>
                <a:gridCol w="974361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254832">
                <a:tc>
                  <a:txBody>
                    <a:bodyPr/>
                    <a:lstStyle/>
                    <a:p>
                      <a:r>
                        <a:rPr lang="en-US" dirty="0"/>
                        <a:t>CRDB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D5573E29-FBD7-0247-8390-0CD056E26F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043970"/>
              </p:ext>
            </p:extLst>
          </p:nvPr>
        </p:nvGraphicFramePr>
        <p:xfrm>
          <a:off x="10050901" y="-568875"/>
          <a:ext cx="1420318" cy="686173"/>
        </p:xfrm>
        <a:graphic>
          <a:graphicData uri="http://schemas.openxmlformats.org/drawingml/2006/table">
            <a:tbl>
              <a:tblPr/>
              <a:tblGrid>
                <a:gridCol w="1420318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686173">
                <a:tc>
                  <a:txBody>
                    <a:bodyPr/>
                    <a:lstStyle/>
                    <a:p>
                      <a:r>
                        <a:rPr lang="en-US" dirty="0"/>
                        <a:t>Min. Agriculture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9B2D9DDB-73AA-554E-A7CE-543E20B146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1387662"/>
              </p:ext>
            </p:extLst>
          </p:nvPr>
        </p:nvGraphicFramePr>
        <p:xfrm>
          <a:off x="12323788" y="3564571"/>
          <a:ext cx="974361" cy="365760"/>
        </p:xfrm>
        <a:graphic>
          <a:graphicData uri="http://schemas.openxmlformats.org/drawingml/2006/table">
            <a:tbl>
              <a:tblPr/>
              <a:tblGrid>
                <a:gridCol w="974361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dirty="0"/>
                        <a:t>SIDO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4286E4C6-F59D-0D7B-7953-0A3B62E4AD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4291654"/>
              </p:ext>
            </p:extLst>
          </p:nvPr>
        </p:nvGraphicFramePr>
        <p:xfrm>
          <a:off x="8221095" y="-1282093"/>
          <a:ext cx="974361" cy="640080"/>
        </p:xfrm>
        <a:graphic>
          <a:graphicData uri="http://schemas.openxmlformats.org/drawingml/2006/table">
            <a:tbl>
              <a:tblPr/>
              <a:tblGrid>
                <a:gridCol w="974361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254832">
                <a:tc>
                  <a:txBody>
                    <a:bodyPr/>
                    <a:lstStyle/>
                    <a:p>
                      <a:r>
                        <a:rPr lang="en-US" dirty="0"/>
                        <a:t>Min. Land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graphicFrame>
        <p:nvGraphicFramePr>
          <p:cNvPr id="50" name="Table 49">
            <a:extLst>
              <a:ext uri="{FF2B5EF4-FFF2-40B4-BE49-F238E27FC236}">
                <a16:creationId xmlns:a16="http://schemas.microsoft.com/office/drawing/2014/main" id="{26D625BC-5A1E-D60E-152F-12BB32BEFA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437838"/>
              </p:ext>
            </p:extLst>
          </p:nvPr>
        </p:nvGraphicFramePr>
        <p:xfrm>
          <a:off x="9856030" y="6320354"/>
          <a:ext cx="974361" cy="365760"/>
        </p:xfrm>
        <a:graphic>
          <a:graphicData uri="http://schemas.openxmlformats.org/drawingml/2006/table">
            <a:tbl>
              <a:tblPr/>
              <a:tblGrid>
                <a:gridCol w="974361">
                  <a:extLst>
                    <a:ext uri="{9D8B030D-6E8A-4147-A177-3AD203B41FA5}">
                      <a16:colId xmlns:a16="http://schemas.microsoft.com/office/drawing/2014/main" val="3326380038"/>
                    </a:ext>
                  </a:extLst>
                </a:gridCol>
              </a:tblGrid>
              <a:tr h="254832">
                <a:tc>
                  <a:txBody>
                    <a:bodyPr/>
                    <a:lstStyle/>
                    <a:p>
                      <a:r>
                        <a:rPr lang="en-US" dirty="0"/>
                        <a:t>VETA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8002282"/>
                  </a:ext>
                </a:extLst>
              </a:tr>
            </a:tbl>
          </a:graphicData>
        </a:graphic>
      </p:graphicFrame>
      <p:sp>
        <p:nvSpPr>
          <p:cNvPr id="51" name="Rectangle 50">
            <a:extLst>
              <a:ext uri="{FF2B5EF4-FFF2-40B4-BE49-F238E27FC236}">
                <a16:creationId xmlns:a16="http://schemas.microsoft.com/office/drawing/2014/main" id="{9D0FDEEC-DA2B-0898-60AA-9732274AC166}"/>
              </a:ext>
            </a:extLst>
          </p:cNvPr>
          <p:cNvSpPr/>
          <p:nvPr/>
        </p:nvSpPr>
        <p:spPr>
          <a:xfrm>
            <a:off x="10086359" y="3899770"/>
            <a:ext cx="1753854" cy="68804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CARE International</a:t>
            </a:r>
            <a:endParaRPr lang="en-TZ" dirty="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BE040EA-C8CE-9B22-C138-52B9E927DFB7}"/>
              </a:ext>
            </a:extLst>
          </p:cNvPr>
          <p:cNvSpPr/>
          <p:nvPr/>
        </p:nvSpPr>
        <p:spPr>
          <a:xfrm>
            <a:off x="1525396" y="4471404"/>
            <a:ext cx="1609569" cy="57471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Primary Schools</a:t>
            </a:r>
            <a:endParaRPr lang="en-TZ" dirty="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E7D31C80-FD9B-A018-5E53-4BFAFE60EF29}"/>
              </a:ext>
            </a:extLst>
          </p:cNvPr>
          <p:cNvSpPr/>
          <p:nvPr/>
        </p:nvSpPr>
        <p:spPr>
          <a:xfrm>
            <a:off x="3548925" y="6086836"/>
            <a:ext cx="1360098" cy="49317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Village Councils</a:t>
            </a:r>
            <a:endParaRPr lang="en-TZ" dirty="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87D508B-9DFE-A94B-FCED-7D1064AAE153}"/>
              </a:ext>
            </a:extLst>
          </p:cNvPr>
          <p:cNvSpPr/>
          <p:nvPr/>
        </p:nvSpPr>
        <p:spPr>
          <a:xfrm>
            <a:off x="780417" y="2591219"/>
            <a:ext cx="1737930" cy="53235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Secondary schools</a:t>
            </a:r>
            <a:endParaRPr lang="en-TZ" dirty="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72CD015-26A7-96B0-A00A-5E645447EF72}"/>
              </a:ext>
            </a:extLst>
          </p:cNvPr>
          <p:cNvSpPr/>
          <p:nvPr/>
        </p:nvSpPr>
        <p:spPr>
          <a:xfrm>
            <a:off x="1799128" y="1149902"/>
            <a:ext cx="1141125" cy="3597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VGS</a:t>
            </a:r>
            <a:endParaRPr lang="en-TZ" dirty="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490C4AC-6621-04DF-7CC2-DB67385894AA}"/>
              </a:ext>
            </a:extLst>
          </p:cNvPr>
          <p:cNvSpPr/>
          <p:nvPr/>
        </p:nvSpPr>
        <p:spPr>
          <a:xfrm>
            <a:off x="9268625" y="5524001"/>
            <a:ext cx="1360098" cy="3597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Wild Africa</a:t>
            </a:r>
            <a:endParaRPr lang="en-TZ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F040CEB-DB9A-AFD8-7E49-77126A4A71E7}"/>
              </a:ext>
            </a:extLst>
          </p:cNvPr>
          <p:cNvSpPr/>
          <p:nvPr/>
        </p:nvSpPr>
        <p:spPr>
          <a:xfrm>
            <a:off x="10511835" y="2327970"/>
            <a:ext cx="1198948" cy="3597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PASIANSI</a:t>
            </a:r>
            <a:endParaRPr lang="en-TZ" dirty="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F4A5F98-0EA9-8FFA-E3A6-465F193B7679}"/>
              </a:ext>
            </a:extLst>
          </p:cNvPr>
          <p:cNvSpPr/>
          <p:nvPr/>
        </p:nvSpPr>
        <p:spPr>
          <a:xfrm>
            <a:off x="9856030" y="882515"/>
            <a:ext cx="1107256" cy="3597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CBCTC</a:t>
            </a:r>
            <a:endParaRPr lang="en-TZ" dirty="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9213985-3EC1-DDDF-FDC5-FE14C8198B7D}"/>
              </a:ext>
            </a:extLst>
          </p:cNvPr>
          <p:cNvSpPr/>
          <p:nvPr/>
        </p:nvSpPr>
        <p:spPr>
          <a:xfrm>
            <a:off x="8474921" y="-178501"/>
            <a:ext cx="1088799" cy="3597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MWEKA</a:t>
            </a:r>
            <a:endParaRPr lang="en-TZ" dirty="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D1888BB2-3D4B-D9E4-35EF-D26869BD0583}"/>
              </a:ext>
            </a:extLst>
          </p:cNvPr>
          <p:cNvSpPr/>
          <p:nvPr/>
        </p:nvSpPr>
        <p:spPr>
          <a:xfrm>
            <a:off x="3502233" y="-231282"/>
            <a:ext cx="1224504" cy="365761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Villages</a:t>
            </a:r>
            <a:endParaRPr lang="en-TZ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031A72C2-773F-0214-7058-B70BA6D6744F}"/>
              </a:ext>
            </a:extLst>
          </p:cNvPr>
          <p:cNvSpPr/>
          <p:nvPr/>
        </p:nvSpPr>
        <p:spPr>
          <a:xfrm>
            <a:off x="7427626" y="6277372"/>
            <a:ext cx="869429" cy="35976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JET</a:t>
            </a:r>
            <a:endParaRPr lang="en-TZ" dirty="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341E5F7-B720-1C6E-E21D-E72064AF0E42}"/>
              </a:ext>
            </a:extLst>
          </p:cNvPr>
          <p:cNvSpPr/>
          <p:nvPr/>
        </p:nvSpPr>
        <p:spPr>
          <a:xfrm>
            <a:off x="3297835" y="3750449"/>
            <a:ext cx="869429" cy="3597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BKU</a:t>
            </a:r>
            <a:endParaRPr lang="en-TZ" dirty="0">
              <a:solidFill>
                <a:schemeClr val="tx1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8C850D05-73D4-E3FC-0A01-02D23704F860}"/>
              </a:ext>
            </a:extLst>
          </p:cNvPr>
          <p:cNvSpPr/>
          <p:nvPr/>
        </p:nvSpPr>
        <p:spPr>
          <a:xfrm>
            <a:off x="4099805" y="4737512"/>
            <a:ext cx="1066801" cy="3597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TAWIRI</a:t>
            </a:r>
            <a:endParaRPr lang="en-TZ" dirty="0">
              <a:solidFill>
                <a:schemeClr val="tx1"/>
              </a:solidFill>
            </a:endParaRPr>
          </a:p>
        </p:txBody>
      </p:sp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74995465-9BC0-BCBC-CE81-AECE16CCA6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0855739"/>
              </p:ext>
            </p:extLst>
          </p:nvPr>
        </p:nvGraphicFramePr>
        <p:xfrm>
          <a:off x="1085223" y="5517630"/>
          <a:ext cx="1184223" cy="640080"/>
        </p:xfrm>
        <a:graphic>
          <a:graphicData uri="http://schemas.openxmlformats.org/drawingml/2006/table">
            <a:tbl>
              <a:tblPr/>
              <a:tblGrid>
                <a:gridCol w="1184223">
                  <a:extLst>
                    <a:ext uri="{9D8B030D-6E8A-4147-A177-3AD203B41FA5}">
                      <a16:colId xmlns:a16="http://schemas.microsoft.com/office/drawing/2014/main" val="2175638737"/>
                    </a:ext>
                  </a:extLst>
                </a:gridCol>
              </a:tblGrid>
              <a:tr h="419725">
                <a:tc>
                  <a:txBody>
                    <a:bodyPr/>
                    <a:lstStyle/>
                    <a:p>
                      <a:r>
                        <a:rPr lang="en-US" dirty="0"/>
                        <a:t>Green Economy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2754951"/>
                  </a:ext>
                </a:extLst>
              </a:tr>
            </a:tbl>
          </a:graphicData>
        </a:graphic>
      </p:graphicFrame>
      <p:graphicFrame>
        <p:nvGraphicFramePr>
          <p:cNvPr id="71" name="Table 70">
            <a:extLst>
              <a:ext uri="{FF2B5EF4-FFF2-40B4-BE49-F238E27FC236}">
                <a16:creationId xmlns:a16="http://schemas.microsoft.com/office/drawing/2014/main" id="{86FBD357-BF28-581D-48BF-8F916042A3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89963"/>
              </p:ext>
            </p:extLst>
          </p:nvPr>
        </p:nvGraphicFramePr>
        <p:xfrm>
          <a:off x="5920309" y="7308455"/>
          <a:ext cx="1753849" cy="365760"/>
        </p:xfrm>
        <a:graphic>
          <a:graphicData uri="http://schemas.openxmlformats.org/drawingml/2006/table">
            <a:tbl>
              <a:tblPr/>
              <a:tblGrid>
                <a:gridCol w="1753849">
                  <a:extLst>
                    <a:ext uri="{9D8B030D-6E8A-4147-A177-3AD203B41FA5}">
                      <a16:colId xmlns:a16="http://schemas.microsoft.com/office/drawing/2014/main" val="3186225698"/>
                    </a:ext>
                  </a:extLst>
                </a:gridCol>
              </a:tblGrid>
              <a:tr h="194872">
                <a:tc>
                  <a:txBody>
                    <a:bodyPr/>
                    <a:lstStyle/>
                    <a:p>
                      <a:r>
                        <a:rPr lang="en-US" dirty="0" err="1"/>
                        <a:t>Silverland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6136373"/>
                  </a:ext>
                </a:extLst>
              </a:tr>
            </a:tbl>
          </a:graphicData>
        </a:graphic>
      </p:graphicFrame>
      <p:graphicFrame>
        <p:nvGraphicFramePr>
          <p:cNvPr id="74" name="Table 73">
            <a:extLst>
              <a:ext uri="{FF2B5EF4-FFF2-40B4-BE49-F238E27FC236}">
                <a16:creationId xmlns:a16="http://schemas.microsoft.com/office/drawing/2014/main" id="{7289474B-5ABA-FE46-C5FC-5DB4F39A94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414853"/>
              </p:ext>
            </p:extLst>
          </p:nvPr>
        </p:nvGraphicFramePr>
        <p:xfrm>
          <a:off x="3170418" y="6887230"/>
          <a:ext cx="1556319" cy="365760"/>
        </p:xfrm>
        <a:graphic>
          <a:graphicData uri="http://schemas.openxmlformats.org/drawingml/2006/table">
            <a:tbl>
              <a:tblPr/>
              <a:tblGrid>
                <a:gridCol w="1556319">
                  <a:extLst>
                    <a:ext uri="{9D8B030D-6E8A-4147-A177-3AD203B41FA5}">
                      <a16:colId xmlns:a16="http://schemas.microsoft.com/office/drawing/2014/main" val="1210330546"/>
                    </a:ext>
                  </a:extLst>
                </a:gridCol>
              </a:tblGrid>
              <a:tr h="255014">
                <a:tc>
                  <a:txBody>
                    <a:bodyPr/>
                    <a:lstStyle/>
                    <a:p>
                      <a:r>
                        <a:rPr lang="en-US" dirty="0"/>
                        <a:t>WMAs</a:t>
                      </a:r>
                      <a:endParaRPr lang="en-TZ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1886419"/>
                  </a:ext>
                </a:extLst>
              </a:tr>
            </a:tbl>
          </a:graphicData>
        </a:graphic>
      </p:graphicFrame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6DFF2DDB-B613-AF1F-4C76-AF85500098B2}"/>
              </a:ext>
            </a:extLst>
          </p:cNvPr>
          <p:cNvCxnSpPr/>
          <p:nvPr/>
        </p:nvCxnSpPr>
        <p:spPr>
          <a:xfrm>
            <a:off x="6096000" y="768059"/>
            <a:ext cx="1578158" cy="61437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079764B4-057B-A95D-0184-A96BBE7AE07E}"/>
              </a:ext>
            </a:extLst>
          </p:cNvPr>
          <p:cNvCxnSpPr/>
          <p:nvPr/>
        </p:nvCxnSpPr>
        <p:spPr>
          <a:xfrm>
            <a:off x="5756223" y="828016"/>
            <a:ext cx="2718698" cy="17632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163BCBA5-0D4F-8E1F-A687-24C06FE32B95}"/>
              </a:ext>
            </a:extLst>
          </p:cNvPr>
          <p:cNvCxnSpPr/>
          <p:nvPr/>
        </p:nvCxnSpPr>
        <p:spPr>
          <a:xfrm>
            <a:off x="7674158" y="828016"/>
            <a:ext cx="800763" cy="31023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BF68101C-777F-23A4-0610-86C8532B3673}"/>
              </a:ext>
            </a:extLst>
          </p:cNvPr>
          <p:cNvCxnSpPr/>
          <p:nvPr/>
        </p:nvCxnSpPr>
        <p:spPr>
          <a:xfrm>
            <a:off x="7674158" y="828016"/>
            <a:ext cx="546937" cy="415858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1AF41102-F1AE-F62D-20F9-D834AAECB3B3}"/>
              </a:ext>
            </a:extLst>
          </p:cNvPr>
          <p:cNvCxnSpPr/>
          <p:nvPr/>
        </p:nvCxnSpPr>
        <p:spPr>
          <a:xfrm flipH="1">
            <a:off x="7029581" y="828016"/>
            <a:ext cx="644577" cy="426926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9AAE61C2-AD36-B3EB-B4BB-5BFA7D5917A5}"/>
              </a:ext>
            </a:extLst>
          </p:cNvPr>
          <p:cNvCxnSpPr/>
          <p:nvPr/>
        </p:nvCxnSpPr>
        <p:spPr>
          <a:xfrm flipH="1">
            <a:off x="4262840" y="828016"/>
            <a:ext cx="3179776" cy="30717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CD2CACA5-A00D-E698-8E63-9900A55B6860}"/>
              </a:ext>
            </a:extLst>
          </p:cNvPr>
          <p:cNvCxnSpPr/>
          <p:nvPr/>
        </p:nvCxnSpPr>
        <p:spPr>
          <a:xfrm flipH="1">
            <a:off x="4834325" y="882515"/>
            <a:ext cx="2608291" cy="375881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54D6B7E9-6FC2-7BD6-A89C-FF2F820909E9}"/>
              </a:ext>
            </a:extLst>
          </p:cNvPr>
          <p:cNvCxnSpPr/>
          <p:nvPr/>
        </p:nvCxnSpPr>
        <p:spPr>
          <a:xfrm flipV="1">
            <a:off x="4262840" y="2013266"/>
            <a:ext cx="3487075" cy="4945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5CC9B61E-0D28-6DCA-72FA-C1BD95DF6C6A}"/>
              </a:ext>
            </a:extLst>
          </p:cNvPr>
          <p:cNvCxnSpPr/>
          <p:nvPr/>
        </p:nvCxnSpPr>
        <p:spPr>
          <a:xfrm>
            <a:off x="4106715" y="2672150"/>
            <a:ext cx="4178895" cy="103072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4CF50035-ED4E-1A6F-2190-4349AC34D905}"/>
              </a:ext>
            </a:extLst>
          </p:cNvPr>
          <p:cNvCxnSpPr/>
          <p:nvPr/>
        </p:nvCxnSpPr>
        <p:spPr>
          <a:xfrm>
            <a:off x="5276537" y="4990347"/>
            <a:ext cx="919625" cy="30880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BAC2E474-86B8-319D-41B8-4C347793AD0C}"/>
              </a:ext>
            </a:extLst>
          </p:cNvPr>
          <p:cNvCxnSpPr/>
          <p:nvPr/>
        </p:nvCxnSpPr>
        <p:spPr>
          <a:xfrm flipH="1">
            <a:off x="7047250" y="4275570"/>
            <a:ext cx="1173845" cy="934597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>
            <a:extLst>
              <a:ext uri="{FF2B5EF4-FFF2-40B4-BE49-F238E27FC236}">
                <a16:creationId xmlns:a16="http://schemas.microsoft.com/office/drawing/2014/main" id="{62E1DC84-C23F-0DA7-FBF4-20AC816C1C00}"/>
              </a:ext>
            </a:extLst>
          </p:cNvPr>
          <p:cNvCxnSpPr/>
          <p:nvPr/>
        </p:nvCxnSpPr>
        <p:spPr>
          <a:xfrm flipV="1">
            <a:off x="8474921" y="4408609"/>
            <a:ext cx="169229" cy="57798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2CB4E900-7F81-A475-4B2A-A4B8F6683A97}"/>
              </a:ext>
            </a:extLst>
          </p:cNvPr>
          <p:cNvCxnSpPr/>
          <p:nvPr/>
        </p:nvCxnSpPr>
        <p:spPr>
          <a:xfrm flipH="1">
            <a:off x="7115572" y="5295399"/>
            <a:ext cx="558586" cy="179882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A2C6CF08-6167-4DB9-A2D2-371D2188CACF}"/>
              </a:ext>
            </a:extLst>
          </p:cNvPr>
          <p:cNvCxnSpPr/>
          <p:nvPr/>
        </p:nvCxnSpPr>
        <p:spPr>
          <a:xfrm flipV="1">
            <a:off x="5276537" y="4110213"/>
            <a:ext cx="2882617" cy="79115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44025B3A-B54F-21A5-8184-DEF4B6A12734}"/>
              </a:ext>
            </a:extLst>
          </p:cNvPr>
          <p:cNvCxnSpPr/>
          <p:nvPr/>
        </p:nvCxnSpPr>
        <p:spPr>
          <a:xfrm>
            <a:off x="5166606" y="4758763"/>
            <a:ext cx="2467566" cy="38598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A92B2688-41A0-0B46-BDB4-5CA3610E1978}"/>
              </a:ext>
            </a:extLst>
          </p:cNvPr>
          <p:cNvCxnSpPr/>
          <p:nvPr/>
        </p:nvCxnSpPr>
        <p:spPr>
          <a:xfrm>
            <a:off x="8786111" y="3249427"/>
            <a:ext cx="0" cy="79941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ADB8EDBE-7831-1B15-B462-2FE78A4D8DD0}"/>
              </a:ext>
            </a:extLst>
          </p:cNvPr>
          <p:cNvCxnSpPr/>
          <p:nvPr/>
        </p:nvCxnSpPr>
        <p:spPr>
          <a:xfrm>
            <a:off x="8904157" y="1871402"/>
            <a:ext cx="0" cy="78122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6178042C-02B4-1C01-D84E-5DE9B37D123E}"/>
              </a:ext>
            </a:extLst>
          </p:cNvPr>
          <p:cNvCxnSpPr>
            <a:cxnSpLocks/>
          </p:cNvCxnSpPr>
          <p:nvPr/>
        </p:nvCxnSpPr>
        <p:spPr>
          <a:xfrm>
            <a:off x="6196162" y="468252"/>
            <a:ext cx="83341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EA4CA833-D24F-00DC-9E14-8EA5E84B2952}"/>
              </a:ext>
            </a:extLst>
          </p:cNvPr>
          <p:cNvCxnSpPr/>
          <p:nvPr/>
        </p:nvCxnSpPr>
        <p:spPr>
          <a:xfrm flipH="1">
            <a:off x="3948577" y="768059"/>
            <a:ext cx="1080622" cy="14925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Arrow Connector 124">
            <a:extLst>
              <a:ext uri="{FF2B5EF4-FFF2-40B4-BE49-F238E27FC236}">
                <a16:creationId xmlns:a16="http://schemas.microsoft.com/office/drawing/2014/main" id="{E669A732-610C-3C91-C4CF-F6930EA9EA11}"/>
              </a:ext>
            </a:extLst>
          </p:cNvPr>
          <p:cNvCxnSpPr/>
          <p:nvPr/>
        </p:nvCxnSpPr>
        <p:spPr>
          <a:xfrm flipH="1">
            <a:off x="2628280" y="181263"/>
            <a:ext cx="1104269" cy="89398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>
            <a:extLst>
              <a:ext uri="{FF2B5EF4-FFF2-40B4-BE49-F238E27FC236}">
                <a16:creationId xmlns:a16="http://schemas.microsoft.com/office/drawing/2014/main" id="{50C00020-00B1-577A-2F88-0956B5B54356}"/>
              </a:ext>
            </a:extLst>
          </p:cNvPr>
          <p:cNvCxnSpPr/>
          <p:nvPr/>
        </p:nvCxnSpPr>
        <p:spPr>
          <a:xfrm flipV="1">
            <a:off x="8407869" y="181263"/>
            <a:ext cx="300406" cy="28698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>
            <a:extLst>
              <a:ext uri="{FF2B5EF4-FFF2-40B4-BE49-F238E27FC236}">
                <a16:creationId xmlns:a16="http://schemas.microsoft.com/office/drawing/2014/main" id="{2050A8CF-A150-7660-BB5D-3CC7177FA846}"/>
              </a:ext>
            </a:extLst>
          </p:cNvPr>
          <p:cNvCxnSpPr/>
          <p:nvPr/>
        </p:nvCxnSpPr>
        <p:spPr>
          <a:xfrm>
            <a:off x="8407869" y="768059"/>
            <a:ext cx="1335736" cy="30718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>
            <a:extLst>
              <a:ext uri="{FF2B5EF4-FFF2-40B4-BE49-F238E27FC236}">
                <a16:creationId xmlns:a16="http://schemas.microsoft.com/office/drawing/2014/main" id="{EF1DA74B-696C-DB85-4098-11E799C41F14}"/>
              </a:ext>
            </a:extLst>
          </p:cNvPr>
          <p:cNvCxnSpPr/>
          <p:nvPr/>
        </p:nvCxnSpPr>
        <p:spPr>
          <a:xfrm>
            <a:off x="8285610" y="828016"/>
            <a:ext cx="2677676" cy="143254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Arrow Connector 132">
            <a:extLst>
              <a:ext uri="{FF2B5EF4-FFF2-40B4-BE49-F238E27FC236}">
                <a16:creationId xmlns:a16="http://schemas.microsoft.com/office/drawing/2014/main" id="{8C32818A-21DC-DA2C-77F4-AFF1639C58B2}"/>
              </a:ext>
            </a:extLst>
          </p:cNvPr>
          <p:cNvCxnSpPr>
            <a:cxnSpLocks/>
          </p:cNvCxnSpPr>
          <p:nvPr/>
        </p:nvCxnSpPr>
        <p:spPr>
          <a:xfrm>
            <a:off x="6196162" y="628254"/>
            <a:ext cx="4712936" cy="321072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>
            <a:extLst>
              <a:ext uri="{FF2B5EF4-FFF2-40B4-BE49-F238E27FC236}">
                <a16:creationId xmlns:a16="http://schemas.microsoft.com/office/drawing/2014/main" id="{9BEE0ADA-2F3C-F12D-FAE8-FA3A0006C7CC}"/>
              </a:ext>
            </a:extLst>
          </p:cNvPr>
          <p:cNvCxnSpPr/>
          <p:nvPr/>
        </p:nvCxnSpPr>
        <p:spPr>
          <a:xfrm flipH="1">
            <a:off x="3548925" y="181263"/>
            <a:ext cx="87449" cy="5905573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3578FFBB-6C59-5D20-1415-CA4AE54E012B}"/>
              </a:ext>
            </a:extLst>
          </p:cNvPr>
          <p:cNvCxnSpPr/>
          <p:nvPr/>
        </p:nvCxnSpPr>
        <p:spPr>
          <a:xfrm>
            <a:off x="1698883" y="3202085"/>
            <a:ext cx="100245" cy="120652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Arrow Connector 139">
            <a:extLst>
              <a:ext uri="{FF2B5EF4-FFF2-40B4-BE49-F238E27FC236}">
                <a16:creationId xmlns:a16="http://schemas.microsoft.com/office/drawing/2014/main" id="{4DBEB4C7-DD36-6986-25FD-FECC4F753D40}"/>
              </a:ext>
            </a:extLst>
          </p:cNvPr>
          <p:cNvCxnSpPr/>
          <p:nvPr/>
        </p:nvCxnSpPr>
        <p:spPr>
          <a:xfrm flipH="1" flipV="1">
            <a:off x="2053652" y="1585960"/>
            <a:ext cx="1894925" cy="450087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1" name="Rectangle 140">
            <a:extLst>
              <a:ext uri="{FF2B5EF4-FFF2-40B4-BE49-F238E27FC236}">
                <a16:creationId xmlns:a16="http://schemas.microsoft.com/office/drawing/2014/main" id="{ECC462C8-AD55-A513-005B-4A5C69DC067A}"/>
              </a:ext>
            </a:extLst>
          </p:cNvPr>
          <p:cNvSpPr/>
          <p:nvPr/>
        </p:nvSpPr>
        <p:spPr>
          <a:xfrm>
            <a:off x="3498328" y="1153238"/>
            <a:ext cx="1141125" cy="60836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DC Office</a:t>
            </a:r>
            <a:endParaRPr lang="en-TZ" dirty="0">
              <a:solidFill>
                <a:schemeClr val="tx1"/>
              </a:solidFill>
            </a:endParaRPr>
          </a:p>
        </p:txBody>
      </p:sp>
      <p:cxnSp>
        <p:nvCxnSpPr>
          <p:cNvPr id="143" name="Straight Arrow Connector 142">
            <a:extLst>
              <a:ext uri="{FF2B5EF4-FFF2-40B4-BE49-F238E27FC236}">
                <a16:creationId xmlns:a16="http://schemas.microsoft.com/office/drawing/2014/main" id="{FE517CA2-9F5D-12B7-95C7-D4EACDA848E2}"/>
              </a:ext>
            </a:extLst>
          </p:cNvPr>
          <p:cNvCxnSpPr/>
          <p:nvPr/>
        </p:nvCxnSpPr>
        <p:spPr>
          <a:xfrm>
            <a:off x="4262840" y="1768840"/>
            <a:ext cx="2197921" cy="3375907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>
            <a:extLst>
              <a:ext uri="{FF2B5EF4-FFF2-40B4-BE49-F238E27FC236}">
                <a16:creationId xmlns:a16="http://schemas.microsoft.com/office/drawing/2014/main" id="{DE900AEB-CBC5-B8E1-5B1E-1175414C432C}"/>
              </a:ext>
            </a:extLst>
          </p:cNvPr>
          <p:cNvCxnSpPr/>
          <p:nvPr/>
        </p:nvCxnSpPr>
        <p:spPr>
          <a:xfrm>
            <a:off x="4639453" y="1761607"/>
            <a:ext cx="3623876" cy="216872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9E8A9276-8D8D-A5C3-9524-85D09894E970}"/>
              </a:ext>
            </a:extLst>
          </p:cNvPr>
          <p:cNvCxnSpPr/>
          <p:nvPr/>
        </p:nvCxnSpPr>
        <p:spPr>
          <a:xfrm>
            <a:off x="4639453" y="1861185"/>
            <a:ext cx="3222888" cy="304018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Rectangle 2">
            <a:extLst>
              <a:ext uri="{FF2B5EF4-FFF2-40B4-BE49-F238E27FC236}">
                <a16:creationId xmlns:a16="http://schemas.microsoft.com/office/drawing/2014/main" id="{F94BB230-6D07-3860-ACB8-4886520AD331}"/>
              </a:ext>
            </a:extLst>
          </p:cNvPr>
          <p:cNvSpPr/>
          <p:nvPr/>
        </p:nvSpPr>
        <p:spPr>
          <a:xfrm>
            <a:off x="8540150" y="6685471"/>
            <a:ext cx="1322716" cy="618226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ECOWICE</a:t>
            </a:r>
          </a:p>
        </p:txBody>
      </p:sp>
    </p:spTree>
    <p:extLst>
      <p:ext uri="{BB962C8B-B14F-4D97-AF65-F5344CB8AC3E}">
        <p14:creationId xmlns:p14="http://schemas.microsoft.com/office/powerpoint/2010/main" val="3672397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04FF1-6813-8A85-AA12-8A26ED0C06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ABBREVIATIONS</a:t>
            </a:r>
            <a:endParaRPr lang="en-TZ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F0DF3A-81A3-16EB-D196-CCBD94C9BD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AutoNum type="arabicPeriod"/>
            </a:pPr>
            <a:r>
              <a:rPr lang="en-US" dirty="0"/>
              <a:t>PO-RALG- President's Office, Reginal Administration and Local government</a:t>
            </a:r>
          </a:p>
          <a:p>
            <a:pPr marL="514350" indent="-514350">
              <a:buAutoNum type="arabicPeriod"/>
            </a:pPr>
            <a:r>
              <a:rPr lang="en-US" dirty="0"/>
              <a:t>LUPC-Land use plan Commission</a:t>
            </a:r>
          </a:p>
          <a:p>
            <a:pPr marL="514350" indent="-514350">
              <a:buAutoNum type="arabicPeriod"/>
            </a:pPr>
            <a:r>
              <a:rPr lang="en-US" dirty="0"/>
              <a:t>WD-</a:t>
            </a:r>
          </a:p>
          <a:p>
            <a:pPr marL="514350" indent="-514350">
              <a:buAutoNum type="arabicPeriod"/>
            </a:pPr>
            <a:r>
              <a:rPr lang="en-US" dirty="0"/>
              <a:t>TAWA-</a:t>
            </a:r>
          </a:p>
          <a:p>
            <a:pPr marL="514350" indent="-514350">
              <a:buAutoNum type="arabicPeriod"/>
            </a:pPr>
            <a:r>
              <a:rPr lang="en-US" dirty="0"/>
              <a:t>TANAPA</a:t>
            </a:r>
          </a:p>
          <a:p>
            <a:pPr marL="514350" indent="-514350">
              <a:buAutoNum type="arabicPeriod"/>
            </a:pPr>
            <a:r>
              <a:rPr lang="en-US" dirty="0"/>
              <a:t>TAWIRI</a:t>
            </a:r>
          </a:p>
          <a:p>
            <a:pPr marL="514350" indent="-514350">
              <a:buAutoNum type="arabicPeriod"/>
            </a:pPr>
            <a:r>
              <a:rPr lang="en-US" dirty="0"/>
              <a:t>BKU-Beekeeping Unit</a:t>
            </a:r>
            <a:endParaRPr lang="en-TZ" dirty="0"/>
          </a:p>
        </p:txBody>
      </p:sp>
    </p:spTree>
    <p:extLst>
      <p:ext uri="{BB962C8B-B14F-4D97-AF65-F5344CB8AC3E}">
        <p14:creationId xmlns:p14="http://schemas.microsoft.com/office/powerpoint/2010/main" val="27146020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2034fa4-01f1-48d6-a54f-977068082a43" xsi:nil="true"/>
    <lcf76f155ced4ddcb4097134ff3c332f xmlns="6e4f4e76-51ae-4169-8210-e14f397d04c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4F8B9460FECFA74686624BF0EBFE5170" ma:contentTypeVersion="17" ma:contentTypeDescription="Ein neues Dokument erstellen." ma:contentTypeScope="" ma:versionID="901acb936e923b3286b784af4248ebcf">
  <xsd:schema xmlns:xsd="http://www.w3.org/2001/XMLSchema" xmlns:xs="http://www.w3.org/2001/XMLSchema" xmlns:p="http://schemas.microsoft.com/office/2006/metadata/properties" xmlns:ns2="6e4f4e76-51ae-4169-8210-e14f397d04c6" xmlns:ns3="32034fa4-01f1-48d6-a54f-977068082a43" targetNamespace="http://schemas.microsoft.com/office/2006/metadata/properties" ma:root="true" ma:fieldsID="1ef3f0bc2dcac7e5a495ae36788318ba" ns2:_="" ns3:_="">
    <xsd:import namespace="6e4f4e76-51ae-4169-8210-e14f397d04c6"/>
    <xsd:import namespace="32034fa4-01f1-48d6-a54f-977068082a4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4f4e76-51ae-4169-8210-e14f397d04c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Bildmarkierungen" ma:readOnly="false" ma:fieldId="{5cf76f15-5ced-4ddc-b409-7134ff3c332f}" ma:taxonomyMulti="true" ma:sspId="0aed264e-563a-469a-8ebe-271e849ec10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034fa4-01f1-48d6-a54f-977068082a43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b93a2313-929b-4455-b122-0ac6235b17a0}" ma:internalName="TaxCatchAll" ma:showField="CatchAllData" ma:web="32034fa4-01f1-48d6-a54f-977068082a4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4A3BCD1-9FB9-488C-8C2E-EFFAE93E076A}">
  <ds:schemaRefs>
    <ds:schemaRef ds:uri="http://schemas.microsoft.com/office/2006/metadata/properties"/>
    <ds:schemaRef ds:uri="http://schemas.microsoft.com/office/infopath/2007/PartnerControls"/>
    <ds:schemaRef ds:uri="32034fa4-01f1-48d6-a54f-977068082a43"/>
    <ds:schemaRef ds:uri="6e4f4e76-51ae-4169-8210-e14f397d04c6"/>
  </ds:schemaRefs>
</ds:datastoreItem>
</file>

<file path=customXml/itemProps2.xml><?xml version="1.0" encoding="utf-8"?>
<ds:datastoreItem xmlns:ds="http://schemas.openxmlformats.org/officeDocument/2006/customXml" ds:itemID="{178F55D3-A25D-4422-8604-21DE7944384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5C9ED60-0A21-4A24-8DE0-3CF67EB5DEB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Microsoft Office PowerPoint</Application>
  <PresentationFormat>Widescreen</PresentationFormat>
  <Paragraphs>50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LIST OF ABBREVIATIONS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Missana, Deborah GIZ TZ</dc:creator>
  <cp:lastModifiedBy>Missana, Deborah GIZ TZ</cp:lastModifiedBy>
  <cp:revision>28</cp:revision>
  <dcterms:created xsi:type="dcterms:W3CDTF">2025-09-07T12:51:33Z</dcterms:created>
  <dcterms:modified xsi:type="dcterms:W3CDTF">2025-09-08T12:01:58Z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0x0101004F8B9460FECFA74686624BF0EBFE5170</vt:lpwstr>
  </property>
  <property fmtid="{D5CDD505-2E9C-101B-9397-08002B2CF9AE}" pid="3" name="MediaServiceImageTags">
    <vt:lpwstr/>
  </property>
</Properties>
</file>