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507" r:id="rId5"/>
    <p:sldId id="822" r:id="rId6"/>
    <p:sldId id="809" r:id="rId7"/>
    <p:sldId id="814" r:id="rId8"/>
    <p:sldId id="815" r:id="rId9"/>
    <p:sldId id="816" r:id="rId10"/>
    <p:sldId id="817" r:id="rId11"/>
    <p:sldId id="818" r:id="rId12"/>
    <p:sldId id="819" r:id="rId13"/>
    <p:sldId id="82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323CF4-288F-48B8-ADE7-9F349F97351D}" v="2" dt="2025-11-18T20:06:04.1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r, Carlos GIZ CL" userId="bab7962e-d94b-49d0-9d17-d02132a8d7f6" providerId="ADAL" clId="{44560FDB-362F-42ED-95B6-C1E843FAA480}"/>
    <pc:docChg chg="undo custSel delSld modSld">
      <pc:chgData name="Mohr, Carlos GIZ CL" userId="bab7962e-d94b-49d0-9d17-d02132a8d7f6" providerId="ADAL" clId="{44560FDB-362F-42ED-95B6-C1E843FAA480}" dt="2025-11-18T20:14:50.409" v="448" actId="478"/>
      <pc:docMkLst>
        <pc:docMk/>
      </pc:docMkLst>
      <pc:sldChg chg="modSp mod">
        <pc:chgData name="Mohr, Carlos GIZ CL" userId="bab7962e-d94b-49d0-9d17-d02132a8d7f6" providerId="ADAL" clId="{44560FDB-362F-42ED-95B6-C1E843FAA480}" dt="2025-11-18T19:55:48.022" v="39" actId="20577"/>
        <pc:sldMkLst>
          <pc:docMk/>
          <pc:sldMk cId="3673035564" sldId="507"/>
        </pc:sldMkLst>
        <pc:spChg chg="mod">
          <ac:chgData name="Mohr, Carlos GIZ CL" userId="bab7962e-d94b-49d0-9d17-d02132a8d7f6" providerId="ADAL" clId="{44560FDB-362F-42ED-95B6-C1E843FAA480}" dt="2025-11-18T19:55:48.022" v="39" actId="20577"/>
          <ac:spMkLst>
            <pc:docMk/>
            <pc:sldMk cId="3673035564" sldId="507"/>
            <ac:spMk id="3" creationId="{76FE7759-2D9C-4F55-90D1-353B2E688506}"/>
          </ac:spMkLst>
        </pc:spChg>
        <pc:spChg chg="mod">
          <ac:chgData name="Mohr, Carlos GIZ CL" userId="bab7962e-d94b-49d0-9d17-d02132a8d7f6" providerId="ADAL" clId="{44560FDB-362F-42ED-95B6-C1E843FAA480}" dt="2025-11-18T19:55:34.416" v="26" actId="20577"/>
          <ac:spMkLst>
            <pc:docMk/>
            <pc:sldMk cId="3673035564" sldId="507"/>
            <ac:spMk id="7" creationId="{2E8844CF-EE31-4AFB-91E4-4B2E90E5DB91}"/>
          </ac:spMkLst>
        </pc:spChg>
      </pc:sldChg>
      <pc:sldChg chg="del">
        <pc:chgData name="Mohr, Carlos GIZ CL" userId="bab7962e-d94b-49d0-9d17-d02132a8d7f6" providerId="ADAL" clId="{44560FDB-362F-42ED-95B6-C1E843FAA480}" dt="2025-11-18T19:58:04.053" v="74" actId="47"/>
        <pc:sldMkLst>
          <pc:docMk/>
          <pc:sldMk cId="2061446543" sldId="802"/>
        </pc:sldMkLst>
      </pc:sldChg>
      <pc:sldChg chg="delSp modSp mod delAnim">
        <pc:chgData name="Mohr, Carlos GIZ CL" userId="bab7962e-d94b-49d0-9d17-d02132a8d7f6" providerId="ADAL" clId="{44560FDB-362F-42ED-95B6-C1E843FAA480}" dt="2025-11-18T20:00:16.910" v="128" actId="14100"/>
        <pc:sldMkLst>
          <pc:docMk/>
          <pc:sldMk cId="3344176852" sldId="809"/>
        </pc:sldMkLst>
        <pc:spChg chg="mod">
          <ac:chgData name="Mohr, Carlos GIZ CL" userId="bab7962e-d94b-49d0-9d17-d02132a8d7f6" providerId="ADAL" clId="{44560FDB-362F-42ED-95B6-C1E843FAA480}" dt="2025-11-18T19:58:18.648" v="99" actId="6549"/>
          <ac:spMkLst>
            <pc:docMk/>
            <pc:sldMk cId="3344176852" sldId="809"/>
            <ac:spMk id="9" creationId="{7C9C03E6-175C-F200-B2E2-726E3CC362B4}"/>
          </ac:spMkLst>
        </pc:spChg>
        <pc:spChg chg="del">
          <ac:chgData name="Mohr, Carlos GIZ CL" userId="bab7962e-d94b-49d0-9d17-d02132a8d7f6" providerId="ADAL" clId="{44560FDB-362F-42ED-95B6-C1E843FAA480}" dt="2025-11-18T19:58:49.228" v="107" actId="478"/>
          <ac:spMkLst>
            <pc:docMk/>
            <pc:sldMk cId="3344176852" sldId="809"/>
            <ac:spMk id="10" creationId="{7D5DE631-997B-7AD0-B050-282881E551AC}"/>
          </ac:spMkLst>
        </pc:spChg>
        <pc:spChg chg="del">
          <ac:chgData name="Mohr, Carlos GIZ CL" userId="bab7962e-d94b-49d0-9d17-d02132a8d7f6" providerId="ADAL" clId="{44560FDB-362F-42ED-95B6-C1E843FAA480}" dt="2025-11-18T19:58:46.481" v="104" actId="478"/>
          <ac:spMkLst>
            <pc:docMk/>
            <pc:sldMk cId="3344176852" sldId="809"/>
            <ac:spMk id="14" creationId="{CFB95EA6-6416-DE2B-F38B-EBD14F8E7BCC}"/>
          </ac:spMkLst>
        </pc:spChg>
        <pc:spChg chg="del">
          <ac:chgData name="Mohr, Carlos GIZ CL" userId="bab7962e-d94b-49d0-9d17-d02132a8d7f6" providerId="ADAL" clId="{44560FDB-362F-42ED-95B6-C1E843FAA480}" dt="2025-11-18T19:59:24.208" v="120" actId="478"/>
          <ac:spMkLst>
            <pc:docMk/>
            <pc:sldMk cId="3344176852" sldId="809"/>
            <ac:spMk id="54" creationId="{9094B600-0E83-409F-4040-7256440AE93F}"/>
          </ac:spMkLst>
        </pc:spChg>
        <pc:spChg chg="del">
          <ac:chgData name="Mohr, Carlos GIZ CL" userId="bab7962e-d94b-49d0-9d17-d02132a8d7f6" providerId="ADAL" clId="{44560FDB-362F-42ED-95B6-C1E843FAA480}" dt="2025-11-18T19:59:09.023" v="117" actId="478"/>
          <ac:spMkLst>
            <pc:docMk/>
            <pc:sldMk cId="3344176852" sldId="809"/>
            <ac:spMk id="56" creationId="{CB8EC30A-B610-089A-4C97-830417523EE3}"/>
          </ac:spMkLst>
        </pc:spChg>
        <pc:spChg chg="del">
          <ac:chgData name="Mohr, Carlos GIZ CL" userId="bab7962e-d94b-49d0-9d17-d02132a8d7f6" providerId="ADAL" clId="{44560FDB-362F-42ED-95B6-C1E843FAA480}" dt="2025-11-18T19:58:58.021" v="113" actId="478"/>
          <ac:spMkLst>
            <pc:docMk/>
            <pc:sldMk cId="3344176852" sldId="809"/>
            <ac:spMk id="61" creationId="{C5B60E77-CB65-DE76-6537-A9991AA97421}"/>
          </ac:spMkLst>
        </pc:spChg>
        <pc:spChg chg="del">
          <ac:chgData name="Mohr, Carlos GIZ CL" userId="bab7962e-d94b-49d0-9d17-d02132a8d7f6" providerId="ADAL" clId="{44560FDB-362F-42ED-95B6-C1E843FAA480}" dt="2025-11-18T19:58:32.828" v="102" actId="478"/>
          <ac:spMkLst>
            <pc:docMk/>
            <pc:sldMk cId="3344176852" sldId="809"/>
            <ac:spMk id="104" creationId="{5E772602-D73A-82DB-D247-9B4FA050ABA0}"/>
          </ac:spMkLst>
        </pc:spChg>
        <pc:spChg chg="del">
          <ac:chgData name="Mohr, Carlos GIZ CL" userId="bab7962e-d94b-49d0-9d17-d02132a8d7f6" providerId="ADAL" clId="{44560FDB-362F-42ED-95B6-C1E843FAA480}" dt="2025-11-18T19:58:29.228" v="100" actId="478"/>
          <ac:spMkLst>
            <pc:docMk/>
            <pc:sldMk cId="3344176852" sldId="809"/>
            <ac:spMk id="118" creationId="{BA2D4E8C-B9BE-262D-96EF-69A6D9A3D313}"/>
          </ac:spMkLst>
        </pc:spChg>
        <pc:spChg chg="del mod">
          <ac:chgData name="Mohr, Carlos GIZ CL" userId="bab7962e-d94b-49d0-9d17-d02132a8d7f6" providerId="ADAL" clId="{44560FDB-362F-42ED-95B6-C1E843FAA480}" dt="2025-11-18T19:58:54.568" v="111" actId="478"/>
          <ac:spMkLst>
            <pc:docMk/>
            <pc:sldMk cId="3344176852" sldId="809"/>
            <ac:spMk id="179" creationId="{36699F98-C3B7-F140-B814-5D7877E334CE}"/>
          </ac:spMkLst>
        </pc:spChg>
        <pc:spChg chg="del">
          <ac:chgData name="Mohr, Carlos GIZ CL" userId="bab7962e-d94b-49d0-9d17-d02132a8d7f6" providerId="ADAL" clId="{44560FDB-362F-42ED-95B6-C1E843FAA480}" dt="2025-11-18T20:00:12.044" v="126" actId="478"/>
          <ac:spMkLst>
            <pc:docMk/>
            <pc:sldMk cId="3344176852" sldId="809"/>
            <ac:spMk id="200" creationId="{CF53BDEA-5ABD-C25B-A616-C0C242968070}"/>
          </ac:spMkLst>
        </pc:spChg>
        <pc:spChg chg="del mod">
          <ac:chgData name="Mohr, Carlos GIZ CL" userId="bab7962e-d94b-49d0-9d17-d02132a8d7f6" providerId="ADAL" clId="{44560FDB-362F-42ED-95B6-C1E843FAA480}" dt="2025-11-18T19:59:27.721" v="124" actId="478"/>
          <ac:spMkLst>
            <pc:docMk/>
            <pc:sldMk cId="3344176852" sldId="809"/>
            <ac:spMk id="341" creationId="{C97106A6-BAAF-2762-E367-4D7F74223650}"/>
          </ac:spMkLst>
        </pc:spChg>
        <pc:cxnChg chg="del mod">
          <ac:chgData name="Mohr, Carlos GIZ CL" userId="bab7962e-d94b-49d0-9d17-d02132a8d7f6" providerId="ADAL" clId="{44560FDB-362F-42ED-95B6-C1E843FAA480}" dt="2025-11-18T19:58:51.832" v="109" actId="478"/>
          <ac:cxnSpMkLst>
            <pc:docMk/>
            <pc:sldMk cId="3344176852" sldId="809"/>
            <ac:cxnSpMk id="4" creationId="{B24516C9-67A0-04A9-6418-975E824C5519}"/>
          </ac:cxnSpMkLst>
        </pc:cxnChg>
        <pc:cxnChg chg="del mod">
          <ac:chgData name="Mohr, Carlos GIZ CL" userId="bab7962e-d94b-49d0-9d17-d02132a8d7f6" providerId="ADAL" clId="{44560FDB-362F-42ED-95B6-C1E843FAA480}" dt="2025-11-18T19:58:47.403" v="105" actId="478"/>
          <ac:cxnSpMkLst>
            <pc:docMk/>
            <pc:sldMk cId="3344176852" sldId="809"/>
            <ac:cxnSpMk id="27" creationId="{8C29DC1C-74BF-88D0-8BF0-A6CC75C2196A}"/>
          </ac:cxnSpMkLst>
        </pc:cxnChg>
        <pc:cxnChg chg="del mod">
          <ac:chgData name="Mohr, Carlos GIZ CL" userId="bab7962e-d94b-49d0-9d17-d02132a8d7f6" providerId="ADAL" clId="{44560FDB-362F-42ED-95B6-C1E843FAA480}" dt="2025-11-18T19:58:50.433" v="108" actId="478"/>
          <ac:cxnSpMkLst>
            <pc:docMk/>
            <pc:sldMk cId="3344176852" sldId="809"/>
            <ac:cxnSpMk id="38" creationId="{A1A95263-01B1-45A0-BEFE-DC28B44B35E5}"/>
          </ac:cxnSpMkLst>
        </pc:cxnChg>
        <pc:cxnChg chg="del mod">
          <ac:chgData name="Mohr, Carlos GIZ CL" userId="bab7962e-d94b-49d0-9d17-d02132a8d7f6" providerId="ADAL" clId="{44560FDB-362F-42ED-95B6-C1E843FAA480}" dt="2025-11-18T19:59:30.969" v="125" actId="478"/>
          <ac:cxnSpMkLst>
            <pc:docMk/>
            <pc:sldMk cId="3344176852" sldId="809"/>
            <ac:cxnSpMk id="45" creationId="{CF8A9F76-26EC-2CA0-27D2-FF8B55692617}"/>
          </ac:cxnSpMkLst>
        </pc:cxnChg>
        <pc:cxnChg chg="del mod">
          <ac:chgData name="Mohr, Carlos GIZ CL" userId="bab7962e-d94b-49d0-9d17-d02132a8d7f6" providerId="ADAL" clId="{44560FDB-362F-42ED-95B6-C1E843FAA480}" dt="2025-11-18T19:59:07.800" v="116" actId="478"/>
          <ac:cxnSpMkLst>
            <pc:docMk/>
            <pc:sldMk cId="3344176852" sldId="809"/>
            <ac:cxnSpMk id="59" creationId="{7DC49D14-A725-D978-90B2-AFD6DD99E7FD}"/>
          </ac:cxnSpMkLst>
        </pc:cxnChg>
        <pc:cxnChg chg="del mod">
          <ac:chgData name="Mohr, Carlos GIZ CL" userId="bab7962e-d94b-49d0-9d17-d02132a8d7f6" providerId="ADAL" clId="{44560FDB-362F-42ED-95B6-C1E843FAA480}" dt="2025-11-18T19:59:01.706" v="114" actId="478"/>
          <ac:cxnSpMkLst>
            <pc:docMk/>
            <pc:sldMk cId="3344176852" sldId="809"/>
            <ac:cxnSpMk id="74" creationId="{D35B9AE0-1F98-9050-1AF7-453770463A39}"/>
          </ac:cxnSpMkLst>
        </pc:cxnChg>
        <pc:cxnChg chg="mod">
          <ac:chgData name="Mohr, Carlos GIZ CL" userId="bab7962e-d94b-49d0-9d17-d02132a8d7f6" providerId="ADAL" clId="{44560FDB-362F-42ED-95B6-C1E843FAA480}" dt="2025-11-18T19:58:45.171" v="103" actId="14100"/>
          <ac:cxnSpMkLst>
            <pc:docMk/>
            <pc:sldMk cId="3344176852" sldId="809"/>
            <ac:cxnSpMk id="85" creationId="{3960BE93-91C9-A069-455E-2735F29871F5}"/>
          </ac:cxnSpMkLst>
        </pc:cxnChg>
        <pc:cxnChg chg="del mod">
          <ac:chgData name="Mohr, Carlos GIZ CL" userId="bab7962e-d94b-49d0-9d17-d02132a8d7f6" providerId="ADAL" clId="{44560FDB-362F-42ED-95B6-C1E843FAA480}" dt="2025-11-18T19:59:06.614" v="115" actId="478"/>
          <ac:cxnSpMkLst>
            <pc:docMk/>
            <pc:sldMk cId="3344176852" sldId="809"/>
            <ac:cxnSpMk id="94" creationId="{6A21903B-DDD0-9ABF-92CF-DA803627041A}"/>
          </ac:cxnSpMkLst>
        </pc:cxnChg>
        <pc:cxnChg chg="del mod">
          <ac:chgData name="Mohr, Carlos GIZ CL" userId="bab7962e-d94b-49d0-9d17-d02132a8d7f6" providerId="ADAL" clId="{44560FDB-362F-42ED-95B6-C1E843FAA480}" dt="2025-11-18T19:58:48.144" v="106" actId="478"/>
          <ac:cxnSpMkLst>
            <pc:docMk/>
            <pc:sldMk cId="3344176852" sldId="809"/>
            <ac:cxnSpMk id="106" creationId="{C6E84F98-F855-AA55-4F29-87A81A6DD3FB}"/>
          </ac:cxnSpMkLst>
        </pc:cxnChg>
        <pc:cxnChg chg="del mod">
          <ac:chgData name="Mohr, Carlos GIZ CL" userId="bab7962e-d94b-49d0-9d17-d02132a8d7f6" providerId="ADAL" clId="{44560FDB-362F-42ED-95B6-C1E843FAA480}" dt="2025-11-18T20:00:14.369" v="127" actId="478"/>
          <ac:cxnSpMkLst>
            <pc:docMk/>
            <pc:sldMk cId="3344176852" sldId="809"/>
            <ac:cxnSpMk id="111" creationId="{9D2C14F2-0364-F41F-5EF5-DB8C2247B175}"/>
          </ac:cxnSpMkLst>
        </pc:cxnChg>
        <pc:cxnChg chg="mod">
          <ac:chgData name="Mohr, Carlos GIZ CL" userId="bab7962e-d94b-49d0-9d17-d02132a8d7f6" providerId="ADAL" clId="{44560FDB-362F-42ED-95B6-C1E843FAA480}" dt="2025-11-18T20:00:16.910" v="128" actId="14100"/>
          <ac:cxnSpMkLst>
            <pc:docMk/>
            <pc:sldMk cId="3344176852" sldId="809"/>
            <ac:cxnSpMk id="114" creationId="{5D6D5F26-5D1C-ED7A-D100-F7E44C1B9C6C}"/>
          </ac:cxnSpMkLst>
        </pc:cxnChg>
        <pc:cxnChg chg="del">
          <ac:chgData name="Mohr, Carlos GIZ CL" userId="bab7962e-d94b-49d0-9d17-d02132a8d7f6" providerId="ADAL" clId="{44560FDB-362F-42ED-95B6-C1E843FAA480}" dt="2025-11-18T19:58:30.608" v="101" actId="478"/>
          <ac:cxnSpMkLst>
            <pc:docMk/>
            <pc:sldMk cId="3344176852" sldId="809"/>
            <ac:cxnSpMk id="136" creationId="{7409602C-F161-1AF4-FBBB-AE161743D443}"/>
          </ac:cxnSpMkLst>
        </pc:cxnChg>
        <pc:cxnChg chg="del">
          <ac:chgData name="Mohr, Carlos GIZ CL" userId="bab7962e-d94b-49d0-9d17-d02132a8d7f6" providerId="ADAL" clId="{44560FDB-362F-42ED-95B6-C1E843FAA480}" dt="2025-11-18T19:59:10.258" v="118" actId="478"/>
          <ac:cxnSpMkLst>
            <pc:docMk/>
            <pc:sldMk cId="3344176852" sldId="809"/>
            <ac:cxnSpMk id="137" creationId="{71389D8C-3F59-9ADB-1C1D-9712B452969E}"/>
          </ac:cxnSpMkLst>
        </pc:cxnChg>
        <pc:cxnChg chg="del mod">
          <ac:chgData name="Mohr, Carlos GIZ CL" userId="bab7962e-d94b-49d0-9d17-d02132a8d7f6" providerId="ADAL" clId="{44560FDB-362F-42ED-95B6-C1E843FAA480}" dt="2025-11-18T19:59:25.589" v="121" actId="478"/>
          <ac:cxnSpMkLst>
            <pc:docMk/>
            <pc:sldMk cId="3344176852" sldId="809"/>
            <ac:cxnSpMk id="190" creationId="{4AE600CC-6330-8CAB-9F66-C9142C5D198D}"/>
          </ac:cxnSpMkLst>
        </pc:cxnChg>
        <pc:cxnChg chg="del mod">
          <ac:chgData name="Mohr, Carlos GIZ CL" userId="bab7962e-d94b-49d0-9d17-d02132a8d7f6" providerId="ADAL" clId="{44560FDB-362F-42ED-95B6-C1E843FAA480}" dt="2025-11-18T19:59:21.860" v="119" actId="478"/>
          <ac:cxnSpMkLst>
            <pc:docMk/>
            <pc:sldMk cId="3344176852" sldId="809"/>
            <ac:cxnSpMk id="196" creationId="{89D9CD0D-244A-D62F-CA89-7A89260A7760}"/>
          </ac:cxnSpMkLst>
        </pc:cxnChg>
        <pc:cxnChg chg="del mod">
          <ac:chgData name="Mohr, Carlos GIZ CL" userId="bab7962e-d94b-49d0-9d17-d02132a8d7f6" providerId="ADAL" clId="{44560FDB-362F-42ED-95B6-C1E843FAA480}" dt="2025-11-18T19:58:56.375" v="112" actId="478"/>
          <ac:cxnSpMkLst>
            <pc:docMk/>
            <pc:sldMk cId="3344176852" sldId="809"/>
            <ac:cxnSpMk id="202" creationId="{E3456D6C-04D5-7D46-456D-F0DC6E875828}"/>
          </ac:cxnSpMkLst>
        </pc:cxnChg>
        <pc:cxnChg chg="del mod">
          <ac:chgData name="Mohr, Carlos GIZ CL" userId="bab7962e-d94b-49d0-9d17-d02132a8d7f6" providerId="ADAL" clId="{44560FDB-362F-42ED-95B6-C1E843FAA480}" dt="2025-11-18T19:59:26.506" v="122" actId="478"/>
          <ac:cxnSpMkLst>
            <pc:docMk/>
            <pc:sldMk cId="3344176852" sldId="809"/>
            <ac:cxnSpMk id="407" creationId="{1EE26BC8-847C-1203-6181-857F4A1D0C4E}"/>
          </ac:cxnSpMkLst>
        </pc:cxnChg>
      </pc:sldChg>
      <pc:sldChg chg="addSp delSp modSp mod">
        <pc:chgData name="Mohr, Carlos GIZ CL" userId="bab7962e-d94b-49d0-9d17-d02132a8d7f6" providerId="ADAL" clId="{44560FDB-362F-42ED-95B6-C1E843FAA480}" dt="2025-11-18T20:11:00.239" v="298" actId="478"/>
        <pc:sldMkLst>
          <pc:docMk/>
          <pc:sldMk cId="912624189" sldId="814"/>
        </pc:sldMkLst>
        <pc:spChg chg="del">
          <ac:chgData name="Mohr, Carlos GIZ CL" userId="bab7962e-d94b-49d0-9d17-d02132a8d7f6" providerId="ADAL" clId="{44560FDB-362F-42ED-95B6-C1E843FAA480}" dt="2025-11-18T20:02:43.558" v="191" actId="478"/>
          <ac:spMkLst>
            <pc:docMk/>
            <pc:sldMk cId="912624189" sldId="814"/>
            <ac:spMk id="2" creationId="{E113C15F-9F1B-8C7F-10F3-4F831CDA5C27}"/>
          </ac:spMkLst>
        </pc:spChg>
        <pc:spChg chg="del">
          <ac:chgData name="Mohr, Carlos GIZ CL" userId="bab7962e-d94b-49d0-9d17-d02132a8d7f6" providerId="ADAL" clId="{44560FDB-362F-42ED-95B6-C1E843FAA480}" dt="2025-11-18T20:02:46.175" v="193" actId="478"/>
          <ac:spMkLst>
            <pc:docMk/>
            <pc:sldMk cId="912624189" sldId="814"/>
            <ac:spMk id="5" creationId="{FDB55479-5828-D927-CD41-459B4E8FF1F3}"/>
          </ac:spMkLst>
        </pc:spChg>
        <pc:spChg chg="del">
          <ac:chgData name="Mohr, Carlos GIZ CL" userId="bab7962e-d94b-49d0-9d17-d02132a8d7f6" providerId="ADAL" clId="{44560FDB-362F-42ED-95B6-C1E843FAA480}" dt="2025-11-18T20:01:11.999" v="158" actId="478"/>
          <ac:spMkLst>
            <pc:docMk/>
            <pc:sldMk cId="912624189" sldId="814"/>
            <ac:spMk id="7" creationId="{757AFFB0-9C79-52E5-48A2-9421DBCD4DE5}"/>
          </ac:spMkLst>
        </pc:spChg>
        <pc:spChg chg="mod">
          <ac:chgData name="Mohr, Carlos GIZ CL" userId="bab7962e-d94b-49d0-9d17-d02132a8d7f6" providerId="ADAL" clId="{44560FDB-362F-42ED-95B6-C1E843FAA480}" dt="2025-11-18T20:00:54.917" v="155" actId="313"/>
          <ac:spMkLst>
            <pc:docMk/>
            <pc:sldMk cId="912624189" sldId="814"/>
            <ac:spMk id="9" creationId="{7C9C03E6-175C-F200-B2E2-726E3CC362B4}"/>
          </ac:spMkLst>
        </pc:spChg>
        <pc:spChg chg="del">
          <ac:chgData name="Mohr, Carlos GIZ CL" userId="bab7962e-d94b-49d0-9d17-d02132a8d7f6" providerId="ADAL" clId="{44560FDB-362F-42ED-95B6-C1E843FAA480}" dt="2025-11-18T20:02:57.224" v="197" actId="478"/>
          <ac:spMkLst>
            <pc:docMk/>
            <pc:sldMk cId="912624189" sldId="814"/>
            <ac:spMk id="13" creationId="{BF6AEA98-2DDE-A969-A4C9-E22765E0E16E}"/>
          </ac:spMkLst>
        </pc:spChg>
        <pc:spChg chg="del mod">
          <ac:chgData name="Mohr, Carlos GIZ CL" userId="bab7962e-d94b-49d0-9d17-d02132a8d7f6" providerId="ADAL" clId="{44560FDB-362F-42ED-95B6-C1E843FAA480}" dt="2025-11-18T20:02:52.715" v="196" actId="478"/>
          <ac:spMkLst>
            <pc:docMk/>
            <pc:sldMk cId="912624189" sldId="814"/>
            <ac:spMk id="17" creationId="{7F840593-0CA9-9B5F-C721-38578B68F9BE}"/>
          </ac:spMkLst>
        </pc:spChg>
        <pc:spChg chg="del">
          <ac:chgData name="Mohr, Carlos GIZ CL" userId="bab7962e-d94b-49d0-9d17-d02132a8d7f6" providerId="ADAL" clId="{44560FDB-362F-42ED-95B6-C1E843FAA480}" dt="2025-11-18T20:03:07" v="198" actId="478"/>
          <ac:spMkLst>
            <pc:docMk/>
            <pc:sldMk cId="912624189" sldId="814"/>
            <ac:spMk id="19" creationId="{D04CD04B-B95D-5D6B-4E5A-FCEE45DF8DF6}"/>
          </ac:spMkLst>
        </pc:spChg>
        <pc:spChg chg="del">
          <ac:chgData name="Mohr, Carlos GIZ CL" userId="bab7962e-d94b-49d0-9d17-d02132a8d7f6" providerId="ADAL" clId="{44560FDB-362F-42ED-95B6-C1E843FAA480}" dt="2025-11-18T20:03:36.785" v="203" actId="478"/>
          <ac:spMkLst>
            <pc:docMk/>
            <pc:sldMk cId="912624189" sldId="814"/>
            <ac:spMk id="21" creationId="{16042E94-9EF9-5A9E-33C3-9CDB38715971}"/>
          </ac:spMkLst>
        </pc:spChg>
        <pc:spChg chg="del">
          <ac:chgData name="Mohr, Carlos GIZ CL" userId="bab7962e-d94b-49d0-9d17-d02132a8d7f6" providerId="ADAL" clId="{44560FDB-362F-42ED-95B6-C1E843FAA480}" dt="2025-11-18T20:01:10.670" v="157" actId="478"/>
          <ac:spMkLst>
            <pc:docMk/>
            <pc:sldMk cId="912624189" sldId="814"/>
            <ac:spMk id="23" creationId="{714E418C-270D-831E-AE53-33B907EC649E}"/>
          </ac:spMkLst>
        </pc:spChg>
        <pc:spChg chg="del">
          <ac:chgData name="Mohr, Carlos GIZ CL" userId="bab7962e-d94b-49d0-9d17-d02132a8d7f6" providerId="ADAL" clId="{44560FDB-362F-42ED-95B6-C1E843FAA480}" dt="2025-11-18T20:01:05.914" v="156" actId="478"/>
          <ac:spMkLst>
            <pc:docMk/>
            <pc:sldMk cId="912624189" sldId="814"/>
            <ac:spMk id="26" creationId="{9DC560A2-C310-0A15-6213-FD0CC406F48C}"/>
          </ac:spMkLst>
        </pc:spChg>
        <pc:spChg chg="mod">
          <ac:chgData name="Mohr, Carlos GIZ CL" userId="bab7962e-d94b-49d0-9d17-d02132a8d7f6" providerId="ADAL" clId="{44560FDB-362F-42ED-95B6-C1E843FAA480}" dt="2025-11-18T20:01:59.342" v="190" actId="1038"/>
          <ac:spMkLst>
            <pc:docMk/>
            <pc:sldMk cId="912624189" sldId="814"/>
            <ac:spMk id="27" creationId="{BCD19DE8-1371-2D09-57A2-923EBB294CD5}"/>
          </ac:spMkLst>
        </pc:spChg>
        <pc:cxnChg chg="del">
          <ac:chgData name="Mohr, Carlos GIZ CL" userId="bab7962e-d94b-49d0-9d17-d02132a8d7f6" providerId="ADAL" clId="{44560FDB-362F-42ED-95B6-C1E843FAA480}" dt="2025-11-18T20:03:23.250" v="202" actId="478"/>
          <ac:cxnSpMkLst>
            <pc:docMk/>
            <pc:sldMk cId="912624189" sldId="814"/>
            <ac:cxnSpMk id="10" creationId="{DE939463-76DB-3019-A783-3CE3B7E1CDCB}"/>
          </ac:cxnSpMkLst>
        </pc:cxnChg>
        <pc:cxnChg chg="del mod">
          <ac:chgData name="Mohr, Carlos GIZ CL" userId="bab7962e-d94b-49d0-9d17-d02132a8d7f6" providerId="ADAL" clId="{44560FDB-362F-42ED-95B6-C1E843FAA480}" dt="2025-11-18T20:02:44.884" v="192" actId="478"/>
          <ac:cxnSpMkLst>
            <pc:docMk/>
            <pc:sldMk cId="912624189" sldId="814"/>
            <ac:cxnSpMk id="11" creationId="{B2C52E59-22A4-96F9-C443-9205C4E3BF17}"/>
          </ac:cxnSpMkLst>
        </pc:cxnChg>
        <pc:cxnChg chg="add del mod">
          <ac:chgData name="Mohr, Carlos GIZ CL" userId="bab7962e-d94b-49d0-9d17-d02132a8d7f6" providerId="ADAL" clId="{44560FDB-362F-42ED-95B6-C1E843FAA480}" dt="2025-11-18T20:01:38.126" v="166" actId="14100"/>
          <ac:cxnSpMkLst>
            <pc:docMk/>
            <pc:sldMk cId="912624189" sldId="814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02:49.574" v="195" actId="478"/>
          <ac:cxnSpMkLst>
            <pc:docMk/>
            <pc:sldMk cId="912624189" sldId="814"/>
            <ac:cxnSpMk id="15" creationId="{7FAA0C7E-1880-C87F-E611-E9BE8782F20E}"/>
          </ac:cxnSpMkLst>
        </pc:cxnChg>
        <pc:cxnChg chg="del mod">
          <ac:chgData name="Mohr, Carlos GIZ CL" userId="bab7962e-d94b-49d0-9d17-d02132a8d7f6" providerId="ADAL" clId="{44560FDB-362F-42ED-95B6-C1E843FAA480}" dt="2025-11-18T20:01:14.664" v="160" actId="478"/>
          <ac:cxnSpMkLst>
            <pc:docMk/>
            <pc:sldMk cId="912624189" sldId="814"/>
            <ac:cxnSpMk id="30" creationId="{1DAD01AB-7BAD-664C-09AE-75D7E1DE55A0}"/>
          </ac:cxnSpMkLst>
        </pc:cxnChg>
        <pc:cxnChg chg="mod">
          <ac:chgData name="Mohr, Carlos GIZ CL" userId="bab7962e-d94b-49d0-9d17-d02132a8d7f6" providerId="ADAL" clId="{44560FDB-362F-42ED-95B6-C1E843FAA480}" dt="2025-11-18T20:03:19.272" v="201" actId="14100"/>
          <ac:cxnSpMkLst>
            <pc:docMk/>
            <pc:sldMk cId="912624189" sldId="814"/>
            <ac:cxnSpMk id="36" creationId="{A102E1B4-FBCA-FA54-70EB-C111B1A8CBAC}"/>
          </ac:cxnSpMkLst>
        </pc:cxnChg>
        <pc:cxnChg chg="del">
          <ac:chgData name="Mohr, Carlos GIZ CL" userId="bab7962e-d94b-49d0-9d17-d02132a8d7f6" providerId="ADAL" clId="{44560FDB-362F-42ED-95B6-C1E843FAA480}" dt="2025-11-18T20:11:00.239" v="298" actId="478"/>
          <ac:cxnSpMkLst>
            <pc:docMk/>
            <pc:sldMk cId="912624189" sldId="814"/>
            <ac:cxnSpMk id="136" creationId="{7409602C-F161-1AF4-FBBB-AE161743D443}"/>
          </ac:cxnSpMkLst>
        </pc:cxnChg>
        <pc:cxnChg chg="del mod">
          <ac:chgData name="Mohr, Carlos GIZ CL" userId="bab7962e-d94b-49d0-9d17-d02132a8d7f6" providerId="ADAL" clId="{44560FDB-362F-42ED-95B6-C1E843FAA480}" dt="2025-11-18T20:01:13.201" v="159" actId="478"/>
          <ac:cxnSpMkLst>
            <pc:docMk/>
            <pc:sldMk cId="912624189" sldId="814"/>
            <ac:cxnSpMk id="394" creationId="{28165CC5-C47F-23E7-2850-E4B38A675DBC}"/>
          </ac:cxnSpMkLst>
        </pc:cxnChg>
      </pc:sldChg>
      <pc:sldChg chg="addSp delSp modSp mod">
        <pc:chgData name="Mohr, Carlos GIZ CL" userId="bab7962e-d94b-49d0-9d17-d02132a8d7f6" providerId="ADAL" clId="{44560FDB-362F-42ED-95B6-C1E843FAA480}" dt="2025-11-18T20:11:26.140" v="320" actId="20577"/>
        <pc:sldMkLst>
          <pc:docMk/>
          <pc:sldMk cId="3743214665" sldId="815"/>
        </pc:sldMkLst>
        <pc:spChg chg="del">
          <ac:chgData name="Mohr, Carlos GIZ CL" userId="bab7962e-d94b-49d0-9d17-d02132a8d7f6" providerId="ADAL" clId="{44560FDB-362F-42ED-95B6-C1E843FAA480}" dt="2025-11-18T20:04:41.959" v="211" actId="478"/>
          <ac:spMkLst>
            <pc:docMk/>
            <pc:sldMk cId="3743214665" sldId="815"/>
            <ac:spMk id="2" creationId="{D18E72F4-4AB2-EA79-746C-6289DE06FEB5}"/>
          </ac:spMkLst>
        </pc:spChg>
        <pc:spChg chg="del">
          <ac:chgData name="Mohr, Carlos GIZ CL" userId="bab7962e-d94b-49d0-9d17-d02132a8d7f6" providerId="ADAL" clId="{44560FDB-362F-42ED-95B6-C1E843FAA480}" dt="2025-11-18T20:04:46.189" v="213" actId="478"/>
          <ac:spMkLst>
            <pc:docMk/>
            <pc:sldMk cId="3743214665" sldId="815"/>
            <ac:spMk id="5" creationId="{A88070DB-5CEA-F607-ED9C-6B937E77EDF2}"/>
          </ac:spMkLst>
        </pc:spChg>
        <pc:spChg chg="del">
          <ac:chgData name="Mohr, Carlos GIZ CL" userId="bab7962e-d94b-49d0-9d17-d02132a8d7f6" providerId="ADAL" clId="{44560FDB-362F-42ED-95B6-C1E843FAA480}" dt="2025-11-18T20:04:06.771" v="205" actId="478"/>
          <ac:spMkLst>
            <pc:docMk/>
            <pc:sldMk cId="3743214665" sldId="815"/>
            <ac:spMk id="7" creationId="{757AFFB0-9C79-52E5-48A2-9421DBCD4DE5}"/>
          </ac:spMkLst>
        </pc:spChg>
        <pc:spChg chg="mod">
          <ac:chgData name="Mohr, Carlos GIZ CL" userId="bab7962e-d94b-49d0-9d17-d02132a8d7f6" providerId="ADAL" clId="{44560FDB-362F-42ED-95B6-C1E843FAA480}" dt="2025-11-18T20:11:26.140" v="320" actId="20577"/>
          <ac:spMkLst>
            <pc:docMk/>
            <pc:sldMk cId="3743214665" sldId="815"/>
            <ac:spMk id="9" creationId="{7C9C03E6-175C-F200-B2E2-726E3CC362B4}"/>
          </ac:spMkLst>
        </pc:spChg>
        <pc:spChg chg="del">
          <ac:chgData name="Mohr, Carlos GIZ CL" userId="bab7962e-d94b-49d0-9d17-d02132a8d7f6" providerId="ADAL" clId="{44560FDB-362F-42ED-95B6-C1E843FAA480}" dt="2025-11-18T20:04:47.765" v="214" actId="478"/>
          <ac:spMkLst>
            <pc:docMk/>
            <pc:sldMk cId="3743214665" sldId="815"/>
            <ac:spMk id="13" creationId="{E8CFF04D-D913-C92E-DF04-4E5744A427D6}"/>
          </ac:spMkLst>
        </pc:spChg>
        <pc:spChg chg="del">
          <ac:chgData name="Mohr, Carlos GIZ CL" userId="bab7962e-d94b-49d0-9d17-d02132a8d7f6" providerId="ADAL" clId="{44560FDB-362F-42ED-95B6-C1E843FAA480}" dt="2025-11-18T20:04:49.388" v="215" actId="478"/>
          <ac:spMkLst>
            <pc:docMk/>
            <pc:sldMk cId="3743214665" sldId="815"/>
            <ac:spMk id="17" creationId="{0D890EB4-9BC6-F675-BE85-0356945CA963}"/>
          </ac:spMkLst>
        </pc:spChg>
        <pc:spChg chg="del">
          <ac:chgData name="Mohr, Carlos GIZ CL" userId="bab7962e-d94b-49d0-9d17-d02132a8d7f6" providerId="ADAL" clId="{44560FDB-362F-42ED-95B6-C1E843FAA480}" dt="2025-11-18T20:04:55.016" v="217" actId="478"/>
          <ac:spMkLst>
            <pc:docMk/>
            <pc:sldMk cId="3743214665" sldId="815"/>
            <ac:spMk id="19" creationId="{89B1696D-FC48-D7E4-0A36-7B84C51C3D62}"/>
          </ac:spMkLst>
        </pc:spChg>
        <pc:spChg chg="del mod">
          <ac:chgData name="Mohr, Carlos GIZ CL" userId="bab7962e-d94b-49d0-9d17-d02132a8d7f6" providerId="ADAL" clId="{44560FDB-362F-42ED-95B6-C1E843FAA480}" dt="2025-11-18T20:04:57.889" v="219" actId="478"/>
          <ac:spMkLst>
            <pc:docMk/>
            <pc:sldMk cId="3743214665" sldId="815"/>
            <ac:spMk id="21" creationId="{5C499944-CF42-6D5A-5066-1C8AF49A526F}"/>
          </ac:spMkLst>
        </pc:spChg>
        <pc:spChg chg="del">
          <ac:chgData name="Mohr, Carlos GIZ CL" userId="bab7962e-d94b-49d0-9d17-d02132a8d7f6" providerId="ADAL" clId="{44560FDB-362F-42ED-95B6-C1E843FAA480}" dt="2025-11-18T20:04:22.956" v="209" actId="478"/>
          <ac:spMkLst>
            <pc:docMk/>
            <pc:sldMk cId="3743214665" sldId="815"/>
            <ac:spMk id="23" creationId="{714E418C-270D-831E-AE53-33B907EC649E}"/>
          </ac:spMkLst>
        </pc:spChg>
        <pc:spChg chg="del">
          <ac:chgData name="Mohr, Carlos GIZ CL" userId="bab7962e-d94b-49d0-9d17-d02132a8d7f6" providerId="ADAL" clId="{44560FDB-362F-42ED-95B6-C1E843FAA480}" dt="2025-11-18T20:04:02.453" v="204" actId="478"/>
          <ac:spMkLst>
            <pc:docMk/>
            <pc:sldMk cId="3743214665" sldId="815"/>
            <ac:spMk id="27" creationId="{72E060AE-8229-60DD-0D34-1231FC771322}"/>
          </ac:spMkLst>
        </pc:spChg>
        <pc:cxnChg chg="del">
          <ac:chgData name="Mohr, Carlos GIZ CL" userId="bab7962e-d94b-49d0-9d17-d02132a8d7f6" providerId="ADAL" clId="{44560FDB-362F-42ED-95B6-C1E843FAA480}" dt="2025-11-18T20:05:04.302" v="220" actId="478"/>
          <ac:cxnSpMkLst>
            <pc:docMk/>
            <pc:sldMk cId="3743214665" sldId="815"/>
            <ac:cxnSpMk id="10" creationId="{46FBA161-AFAD-A957-EB71-602CCF10C175}"/>
          </ac:cxnSpMkLst>
        </pc:cxnChg>
        <pc:cxnChg chg="del mod">
          <ac:chgData name="Mohr, Carlos GIZ CL" userId="bab7962e-d94b-49d0-9d17-d02132a8d7f6" providerId="ADAL" clId="{44560FDB-362F-42ED-95B6-C1E843FAA480}" dt="2025-11-18T20:04:43.483" v="212" actId="478"/>
          <ac:cxnSpMkLst>
            <pc:docMk/>
            <pc:sldMk cId="3743214665" sldId="815"/>
            <ac:cxnSpMk id="11" creationId="{E3107E33-3829-A521-9060-445A8BF32BD6}"/>
          </ac:cxnSpMkLst>
        </pc:cxnChg>
        <pc:cxnChg chg="del mod">
          <ac:chgData name="Mohr, Carlos GIZ CL" userId="bab7962e-d94b-49d0-9d17-d02132a8d7f6" providerId="ADAL" clId="{44560FDB-362F-42ED-95B6-C1E843FAA480}" dt="2025-11-18T20:04:23.730" v="210" actId="478"/>
          <ac:cxnSpMkLst>
            <pc:docMk/>
            <pc:sldMk cId="3743214665" sldId="815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04:50.363" v="216" actId="478"/>
          <ac:cxnSpMkLst>
            <pc:docMk/>
            <pc:sldMk cId="3743214665" sldId="815"/>
            <ac:cxnSpMk id="15" creationId="{A6AF4E29-EA1C-268E-7363-B38DD7D05686}"/>
          </ac:cxnSpMkLst>
        </pc:cxnChg>
        <pc:cxnChg chg="mod">
          <ac:chgData name="Mohr, Carlos GIZ CL" userId="bab7962e-d94b-49d0-9d17-d02132a8d7f6" providerId="ADAL" clId="{44560FDB-362F-42ED-95B6-C1E843FAA480}" dt="2025-11-18T20:05:19.980" v="224" actId="14100"/>
          <ac:cxnSpMkLst>
            <pc:docMk/>
            <pc:sldMk cId="3743214665" sldId="815"/>
            <ac:cxnSpMk id="22" creationId="{05D837E6-6AD7-37C1-FB84-1F86968900CF}"/>
          </ac:cxnSpMkLst>
        </pc:cxnChg>
        <pc:cxnChg chg="del mod">
          <ac:chgData name="Mohr, Carlos GIZ CL" userId="bab7962e-d94b-49d0-9d17-d02132a8d7f6" providerId="ADAL" clId="{44560FDB-362F-42ED-95B6-C1E843FAA480}" dt="2025-11-18T20:04:22.071" v="208" actId="478"/>
          <ac:cxnSpMkLst>
            <pc:docMk/>
            <pc:sldMk cId="3743214665" sldId="815"/>
            <ac:cxnSpMk id="30" creationId="{1DAD01AB-7BAD-664C-09AE-75D7E1DE55A0}"/>
          </ac:cxnSpMkLst>
        </pc:cxnChg>
        <pc:cxnChg chg="add mod">
          <ac:chgData name="Mohr, Carlos GIZ CL" userId="bab7962e-d94b-49d0-9d17-d02132a8d7f6" providerId="ADAL" clId="{44560FDB-362F-42ED-95B6-C1E843FAA480}" dt="2025-11-18T20:06:08.637" v="236" actId="14100"/>
          <ac:cxnSpMkLst>
            <pc:docMk/>
            <pc:sldMk cId="3743214665" sldId="815"/>
            <ac:cxnSpMk id="51" creationId="{E66C3303-B2A1-4A7C-A016-714DACCDAC11}"/>
          </ac:cxnSpMkLst>
        </pc:cxnChg>
        <pc:cxnChg chg="del">
          <ac:chgData name="Mohr, Carlos GIZ CL" userId="bab7962e-d94b-49d0-9d17-d02132a8d7f6" providerId="ADAL" clId="{44560FDB-362F-42ED-95B6-C1E843FAA480}" dt="2025-11-18T20:10:56.967" v="297" actId="478"/>
          <ac:cxnSpMkLst>
            <pc:docMk/>
            <pc:sldMk cId="3743214665" sldId="815"/>
            <ac:cxnSpMk id="136" creationId="{7409602C-F161-1AF4-FBBB-AE161743D443}"/>
          </ac:cxnSpMkLst>
        </pc:cxnChg>
        <pc:cxnChg chg="del mod">
          <ac:chgData name="Mohr, Carlos GIZ CL" userId="bab7962e-d94b-49d0-9d17-d02132a8d7f6" providerId="ADAL" clId="{44560FDB-362F-42ED-95B6-C1E843FAA480}" dt="2025-11-18T20:04:09.473" v="206" actId="478"/>
          <ac:cxnSpMkLst>
            <pc:docMk/>
            <pc:sldMk cId="3743214665" sldId="815"/>
            <ac:cxnSpMk id="394" creationId="{28165CC5-C47F-23E7-2850-E4B38A675DBC}"/>
          </ac:cxnSpMkLst>
        </pc:cxnChg>
      </pc:sldChg>
      <pc:sldChg chg="delSp modSp mod">
        <pc:chgData name="Mohr, Carlos GIZ CL" userId="bab7962e-d94b-49d0-9d17-d02132a8d7f6" providerId="ADAL" clId="{44560FDB-362F-42ED-95B6-C1E843FAA480}" dt="2025-11-18T20:11:35.273" v="341" actId="20577"/>
        <pc:sldMkLst>
          <pc:docMk/>
          <pc:sldMk cId="331568553" sldId="816"/>
        </pc:sldMkLst>
        <pc:spChg chg="del">
          <ac:chgData name="Mohr, Carlos GIZ CL" userId="bab7962e-d94b-49d0-9d17-d02132a8d7f6" providerId="ADAL" clId="{44560FDB-362F-42ED-95B6-C1E843FAA480}" dt="2025-11-18T20:06:25.145" v="237" actId="478"/>
          <ac:spMkLst>
            <pc:docMk/>
            <pc:sldMk cId="331568553" sldId="816"/>
            <ac:spMk id="2" creationId="{6C430EC7-1B17-52D0-F7DB-C2944B2EFFF4}"/>
          </ac:spMkLst>
        </pc:spChg>
        <pc:spChg chg="del">
          <ac:chgData name="Mohr, Carlos GIZ CL" userId="bab7962e-d94b-49d0-9d17-d02132a8d7f6" providerId="ADAL" clId="{44560FDB-362F-42ED-95B6-C1E843FAA480}" dt="2025-11-18T20:06:28.298" v="239" actId="478"/>
          <ac:spMkLst>
            <pc:docMk/>
            <pc:sldMk cId="331568553" sldId="816"/>
            <ac:spMk id="5" creationId="{55D2739C-4C9E-C3DD-FF94-94065C8539F3}"/>
          </ac:spMkLst>
        </pc:spChg>
        <pc:spChg chg="del">
          <ac:chgData name="Mohr, Carlos GIZ CL" userId="bab7962e-d94b-49d0-9d17-d02132a8d7f6" providerId="ADAL" clId="{44560FDB-362F-42ED-95B6-C1E843FAA480}" dt="2025-11-18T20:05:36.772" v="228" actId="478"/>
          <ac:spMkLst>
            <pc:docMk/>
            <pc:sldMk cId="331568553" sldId="816"/>
            <ac:spMk id="7" creationId="{757AFFB0-9C79-52E5-48A2-9421DBCD4DE5}"/>
          </ac:spMkLst>
        </pc:spChg>
        <pc:spChg chg="mod">
          <ac:chgData name="Mohr, Carlos GIZ CL" userId="bab7962e-d94b-49d0-9d17-d02132a8d7f6" providerId="ADAL" clId="{44560FDB-362F-42ED-95B6-C1E843FAA480}" dt="2025-11-18T20:11:35.273" v="341" actId="20577"/>
          <ac:spMkLst>
            <pc:docMk/>
            <pc:sldMk cId="331568553" sldId="816"/>
            <ac:spMk id="9" creationId="{7C9C03E6-175C-F200-B2E2-726E3CC362B4}"/>
          </ac:spMkLst>
        </pc:spChg>
        <pc:spChg chg="del">
          <ac:chgData name="Mohr, Carlos GIZ CL" userId="bab7962e-d94b-49d0-9d17-d02132a8d7f6" providerId="ADAL" clId="{44560FDB-362F-42ED-95B6-C1E843FAA480}" dt="2025-11-18T20:06:30.007" v="240" actId="478"/>
          <ac:spMkLst>
            <pc:docMk/>
            <pc:sldMk cId="331568553" sldId="816"/>
            <ac:spMk id="13" creationId="{F9814C3B-E1C8-9F61-4F40-32ADBF0CE010}"/>
          </ac:spMkLst>
        </pc:spChg>
        <pc:spChg chg="del">
          <ac:chgData name="Mohr, Carlos GIZ CL" userId="bab7962e-d94b-49d0-9d17-d02132a8d7f6" providerId="ADAL" clId="{44560FDB-362F-42ED-95B6-C1E843FAA480}" dt="2025-11-18T20:06:31.385" v="241" actId="478"/>
          <ac:spMkLst>
            <pc:docMk/>
            <pc:sldMk cId="331568553" sldId="816"/>
            <ac:spMk id="17" creationId="{644D6330-B170-C4CC-4A30-116862BC136B}"/>
          </ac:spMkLst>
        </pc:spChg>
        <pc:spChg chg="del">
          <ac:chgData name="Mohr, Carlos GIZ CL" userId="bab7962e-d94b-49d0-9d17-d02132a8d7f6" providerId="ADAL" clId="{44560FDB-362F-42ED-95B6-C1E843FAA480}" dt="2025-11-18T20:06:34.928" v="243" actId="478"/>
          <ac:spMkLst>
            <pc:docMk/>
            <pc:sldMk cId="331568553" sldId="816"/>
            <ac:spMk id="19" creationId="{08404780-C020-8265-7886-6DFD84DDA024}"/>
          </ac:spMkLst>
        </pc:spChg>
        <pc:spChg chg="del">
          <ac:chgData name="Mohr, Carlos GIZ CL" userId="bab7962e-d94b-49d0-9d17-d02132a8d7f6" providerId="ADAL" clId="{44560FDB-362F-42ED-95B6-C1E843FAA480}" dt="2025-11-18T20:06:37.778" v="244" actId="478"/>
          <ac:spMkLst>
            <pc:docMk/>
            <pc:sldMk cId="331568553" sldId="816"/>
            <ac:spMk id="21" creationId="{8C756F5B-688E-A4EA-BC6B-52749BE13564}"/>
          </ac:spMkLst>
        </pc:spChg>
        <pc:spChg chg="del">
          <ac:chgData name="Mohr, Carlos GIZ CL" userId="bab7962e-d94b-49d0-9d17-d02132a8d7f6" providerId="ADAL" clId="{44560FDB-362F-42ED-95B6-C1E843FAA480}" dt="2025-11-18T20:05:33.782" v="226" actId="478"/>
          <ac:spMkLst>
            <pc:docMk/>
            <pc:sldMk cId="331568553" sldId="816"/>
            <ac:spMk id="23" creationId="{714E418C-270D-831E-AE53-33B907EC649E}"/>
          </ac:spMkLst>
        </pc:spChg>
        <pc:spChg chg="del">
          <ac:chgData name="Mohr, Carlos GIZ CL" userId="bab7962e-d94b-49d0-9d17-d02132a8d7f6" providerId="ADAL" clId="{44560FDB-362F-42ED-95B6-C1E843FAA480}" dt="2025-11-18T20:05:29.798" v="225" actId="478"/>
          <ac:spMkLst>
            <pc:docMk/>
            <pc:sldMk cId="331568553" sldId="816"/>
            <ac:spMk id="32" creationId="{8A63E6BD-C46A-608F-33CE-AA38B5718287}"/>
          </ac:spMkLst>
        </pc:spChg>
        <pc:cxnChg chg="del mod">
          <ac:chgData name="Mohr, Carlos GIZ CL" userId="bab7962e-d94b-49d0-9d17-d02132a8d7f6" providerId="ADAL" clId="{44560FDB-362F-42ED-95B6-C1E843FAA480}" dt="2025-11-18T20:06:27.330" v="238" actId="478"/>
          <ac:cxnSpMkLst>
            <pc:docMk/>
            <pc:sldMk cId="331568553" sldId="816"/>
            <ac:cxnSpMk id="11" creationId="{3859269D-8252-5442-A589-B53442FADC43}"/>
          </ac:cxnSpMkLst>
        </pc:cxnChg>
        <pc:cxnChg chg="mod">
          <ac:chgData name="Mohr, Carlos GIZ CL" userId="bab7962e-d94b-49d0-9d17-d02132a8d7f6" providerId="ADAL" clId="{44560FDB-362F-42ED-95B6-C1E843FAA480}" dt="2025-11-18T20:05:57.195" v="233" actId="14100"/>
          <ac:cxnSpMkLst>
            <pc:docMk/>
            <pc:sldMk cId="331568553" sldId="816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06:32.363" v="242" actId="478"/>
          <ac:cxnSpMkLst>
            <pc:docMk/>
            <pc:sldMk cId="331568553" sldId="816"/>
            <ac:cxnSpMk id="15" creationId="{AC1EC7C9-C7BC-1165-C80B-0AD06A76ED53}"/>
          </ac:cxnSpMkLst>
        </pc:cxnChg>
        <pc:cxnChg chg="mod">
          <ac:chgData name="Mohr, Carlos GIZ CL" userId="bab7962e-d94b-49d0-9d17-d02132a8d7f6" providerId="ADAL" clId="{44560FDB-362F-42ED-95B6-C1E843FAA480}" dt="2025-11-18T20:07:01.256" v="251" actId="14100"/>
          <ac:cxnSpMkLst>
            <pc:docMk/>
            <pc:sldMk cId="331568553" sldId="816"/>
            <ac:cxnSpMk id="22" creationId="{786B9215-2519-93FE-2BE5-A671FBB53C12}"/>
          </ac:cxnSpMkLst>
        </pc:cxnChg>
        <pc:cxnChg chg="del mod">
          <ac:chgData name="Mohr, Carlos GIZ CL" userId="bab7962e-d94b-49d0-9d17-d02132a8d7f6" providerId="ADAL" clId="{44560FDB-362F-42ED-95B6-C1E843FAA480}" dt="2025-11-18T20:05:35.133" v="227" actId="478"/>
          <ac:cxnSpMkLst>
            <pc:docMk/>
            <pc:sldMk cId="331568553" sldId="816"/>
            <ac:cxnSpMk id="30" creationId="{1DAD01AB-7BAD-664C-09AE-75D7E1DE55A0}"/>
          </ac:cxnSpMkLst>
        </pc:cxnChg>
        <pc:cxnChg chg="del">
          <ac:chgData name="Mohr, Carlos GIZ CL" userId="bab7962e-d94b-49d0-9d17-d02132a8d7f6" providerId="ADAL" clId="{44560FDB-362F-42ED-95B6-C1E843FAA480}" dt="2025-11-18T20:10:52.456" v="296" actId="478"/>
          <ac:cxnSpMkLst>
            <pc:docMk/>
            <pc:sldMk cId="331568553" sldId="816"/>
            <ac:cxnSpMk id="136" creationId="{7409602C-F161-1AF4-FBBB-AE161743D443}"/>
          </ac:cxnSpMkLst>
        </pc:cxnChg>
        <pc:cxnChg chg="del mod">
          <ac:chgData name="Mohr, Carlos GIZ CL" userId="bab7962e-d94b-49d0-9d17-d02132a8d7f6" providerId="ADAL" clId="{44560FDB-362F-42ED-95B6-C1E843FAA480}" dt="2025-11-18T20:05:44.244" v="230" actId="478"/>
          <ac:cxnSpMkLst>
            <pc:docMk/>
            <pc:sldMk cId="331568553" sldId="816"/>
            <ac:cxnSpMk id="394" creationId="{28165CC5-C47F-23E7-2850-E4B38A675DBC}"/>
          </ac:cxnSpMkLst>
        </pc:cxnChg>
      </pc:sldChg>
      <pc:sldChg chg="delSp modSp mod">
        <pc:chgData name="Mohr, Carlos GIZ CL" userId="bab7962e-d94b-49d0-9d17-d02132a8d7f6" providerId="ADAL" clId="{44560FDB-362F-42ED-95B6-C1E843FAA480}" dt="2025-11-18T20:11:53.975" v="373" actId="6549"/>
        <pc:sldMkLst>
          <pc:docMk/>
          <pc:sldMk cId="1268257166" sldId="817"/>
        </pc:sldMkLst>
        <pc:spChg chg="del">
          <ac:chgData name="Mohr, Carlos GIZ CL" userId="bab7962e-d94b-49d0-9d17-d02132a8d7f6" providerId="ADAL" clId="{44560FDB-362F-42ED-95B6-C1E843FAA480}" dt="2025-11-18T20:08:45.732" v="259" actId="478"/>
          <ac:spMkLst>
            <pc:docMk/>
            <pc:sldMk cId="1268257166" sldId="817"/>
            <ac:spMk id="2" creationId="{4F9C0A53-5A09-E603-A166-379608FA7671}"/>
          </ac:spMkLst>
        </pc:spChg>
        <pc:spChg chg="del">
          <ac:chgData name="Mohr, Carlos GIZ CL" userId="bab7962e-d94b-49d0-9d17-d02132a8d7f6" providerId="ADAL" clId="{44560FDB-362F-42ED-95B6-C1E843FAA480}" dt="2025-11-18T20:08:48.859" v="261" actId="478"/>
          <ac:spMkLst>
            <pc:docMk/>
            <pc:sldMk cId="1268257166" sldId="817"/>
            <ac:spMk id="5" creationId="{20F78311-BB3D-FE47-0595-151D4C412EE0}"/>
          </ac:spMkLst>
        </pc:spChg>
        <pc:spChg chg="del">
          <ac:chgData name="Mohr, Carlos GIZ CL" userId="bab7962e-d94b-49d0-9d17-d02132a8d7f6" providerId="ADAL" clId="{44560FDB-362F-42ED-95B6-C1E843FAA480}" dt="2025-11-18T20:08:31.483" v="253" actId="478"/>
          <ac:spMkLst>
            <pc:docMk/>
            <pc:sldMk cId="1268257166" sldId="817"/>
            <ac:spMk id="7" creationId="{757AFFB0-9C79-52E5-48A2-9421DBCD4DE5}"/>
          </ac:spMkLst>
        </pc:spChg>
        <pc:spChg chg="mod">
          <ac:chgData name="Mohr, Carlos GIZ CL" userId="bab7962e-d94b-49d0-9d17-d02132a8d7f6" providerId="ADAL" clId="{44560FDB-362F-42ED-95B6-C1E843FAA480}" dt="2025-11-18T20:11:53.975" v="373" actId="6549"/>
          <ac:spMkLst>
            <pc:docMk/>
            <pc:sldMk cId="1268257166" sldId="817"/>
            <ac:spMk id="9" creationId="{7C9C03E6-175C-F200-B2E2-726E3CC362B4}"/>
          </ac:spMkLst>
        </pc:spChg>
        <pc:spChg chg="del">
          <ac:chgData name="Mohr, Carlos GIZ CL" userId="bab7962e-d94b-49d0-9d17-d02132a8d7f6" providerId="ADAL" clId="{44560FDB-362F-42ED-95B6-C1E843FAA480}" dt="2025-11-18T20:08:50.684" v="262" actId="478"/>
          <ac:spMkLst>
            <pc:docMk/>
            <pc:sldMk cId="1268257166" sldId="817"/>
            <ac:spMk id="13" creationId="{674226CB-4691-ED8D-0D1B-C732D27AA850}"/>
          </ac:spMkLst>
        </pc:spChg>
        <pc:spChg chg="del">
          <ac:chgData name="Mohr, Carlos GIZ CL" userId="bab7962e-d94b-49d0-9d17-d02132a8d7f6" providerId="ADAL" clId="{44560FDB-362F-42ED-95B6-C1E843FAA480}" dt="2025-11-18T20:08:52.055" v="263" actId="478"/>
          <ac:spMkLst>
            <pc:docMk/>
            <pc:sldMk cId="1268257166" sldId="817"/>
            <ac:spMk id="17" creationId="{5437AA95-0EA2-E3E9-F97F-FCB1F55D48EC}"/>
          </ac:spMkLst>
        </pc:spChg>
        <pc:spChg chg="del">
          <ac:chgData name="Mohr, Carlos GIZ CL" userId="bab7962e-d94b-49d0-9d17-d02132a8d7f6" providerId="ADAL" clId="{44560FDB-362F-42ED-95B6-C1E843FAA480}" dt="2025-11-18T20:09:00.114" v="266" actId="478"/>
          <ac:spMkLst>
            <pc:docMk/>
            <pc:sldMk cId="1268257166" sldId="817"/>
            <ac:spMk id="19" creationId="{C8FE1CDD-AD3F-5F5D-5CDF-79B73AE5E945}"/>
          </ac:spMkLst>
        </pc:spChg>
        <pc:spChg chg="del">
          <ac:chgData name="Mohr, Carlos GIZ CL" userId="bab7962e-d94b-49d0-9d17-d02132a8d7f6" providerId="ADAL" clId="{44560FDB-362F-42ED-95B6-C1E843FAA480}" dt="2025-11-18T20:09:23.156" v="271" actId="478"/>
          <ac:spMkLst>
            <pc:docMk/>
            <pc:sldMk cId="1268257166" sldId="817"/>
            <ac:spMk id="21" creationId="{0866F31D-F263-A385-C04A-3343E0DB9078}"/>
          </ac:spMkLst>
        </pc:spChg>
        <pc:spChg chg="del">
          <ac:chgData name="Mohr, Carlos GIZ CL" userId="bab7962e-d94b-49d0-9d17-d02132a8d7f6" providerId="ADAL" clId="{44560FDB-362F-42ED-95B6-C1E843FAA480}" dt="2025-11-18T20:08:34.817" v="255" actId="478"/>
          <ac:spMkLst>
            <pc:docMk/>
            <pc:sldMk cId="1268257166" sldId="817"/>
            <ac:spMk id="23" creationId="{714E418C-270D-831E-AE53-33B907EC649E}"/>
          </ac:spMkLst>
        </pc:spChg>
        <pc:spChg chg="del">
          <ac:chgData name="Mohr, Carlos GIZ CL" userId="bab7962e-d94b-49d0-9d17-d02132a8d7f6" providerId="ADAL" clId="{44560FDB-362F-42ED-95B6-C1E843FAA480}" dt="2025-11-18T20:07:09.715" v="252" actId="478"/>
          <ac:spMkLst>
            <pc:docMk/>
            <pc:sldMk cId="1268257166" sldId="817"/>
            <ac:spMk id="32" creationId="{6A1EC720-5331-44E5-4EE9-D12D21FC6A1D}"/>
          </ac:spMkLst>
        </pc:spChg>
        <pc:cxnChg chg="del">
          <ac:chgData name="Mohr, Carlos GIZ CL" userId="bab7962e-d94b-49d0-9d17-d02132a8d7f6" providerId="ADAL" clId="{44560FDB-362F-42ED-95B6-C1E843FAA480}" dt="2025-11-18T20:08:56.054" v="265" actId="478"/>
          <ac:cxnSpMkLst>
            <pc:docMk/>
            <pc:sldMk cId="1268257166" sldId="817"/>
            <ac:cxnSpMk id="10" creationId="{52DAB591-0326-533A-BB0D-18180D4A4376}"/>
          </ac:cxnSpMkLst>
        </pc:cxnChg>
        <pc:cxnChg chg="del mod">
          <ac:chgData name="Mohr, Carlos GIZ CL" userId="bab7962e-d94b-49d0-9d17-d02132a8d7f6" providerId="ADAL" clId="{44560FDB-362F-42ED-95B6-C1E843FAA480}" dt="2025-11-18T20:08:48.035" v="260" actId="478"/>
          <ac:cxnSpMkLst>
            <pc:docMk/>
            <pc:sldMk cId="1268257166" sldId="817"/>
            <ac:cxnSpMk id="11" creationId="{8F4F2325-9155-5EB9-D7CE-0AA56E7D7725}"/>
          </ac:cxnSpMkLst>
        </pc:cxnChg>
        <pc:cxnChg chg="mod">
          <ac:chgData name="Mohr, Carlos GIZ CL" userId="bab7962e-d94b-49d0-9d17-d02132a8d7f6" providerId="ADAL" clId="{44560FDB-362F-42ED-95B6-C1E843FAA480}" dt="2025-11-18T20:08:38.110" v="256" actId="14100"/>
          <ac:cxnSpMkLst>
            <pc:docMk/>
            <pc:sldMk cId="1268257166" sldId="817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08:53.113" v="264" actId="478"/>
          <ac:cxnSpMkLst>
            <pc:docMk/>
            <pc:sldMk cId="1268257166" sldId="817"/>
            <ac:cxnSpMk id="15" creationId="{055F8719-4D45-B808-7125-E3BF5513BFB4}"/>
          </ac:cxnSpMkLst>
        </pc:cxnChg>
        <pc:cxnChg chg="mod">
          <ac:chgData name="Mohr, Carlos GIZ CL" userId="bab7962e-d94b-49d0-9d17-d02132a8d7f6" providerId="ADAL" clId="{44560FDB-362F-42ED-95B6-C1E843FAA480}" dt="2025-11-18T20:09:12.872" v="270" actId="14100"/>
          <ac:cxnSpMkLst>
            <pc:docMk/>
            <pc:sldMk cId="1268257166" sldId="817"/>
            <ac:cxnSpMk id="22" creationId="{1BBF86E6-77B1-A2AD-CBDF-9EE63F3C7969}"/>
          </ac:cxnSpMkLst>
        </pc:cxnChg>
        <pc:cxnChg chg="del mod">
          <ac:chgData name="Mohr, Carlos GIZ CL" userId="bab7962e-d94b-49d0-9d17-d02132a8d7f6" providerId="ADAL" clId="{44560FDB-362F-42ED-95B6-C1E843FAA480}" dt="2025-11-18T20:08:33.833" v="254" actId="478"/>
          <ac:cxnSpMkLst>
            <pc:docMk/>
            <pc:sldMk cId="1268257166" sldId="817"/>
            <ac:cxnSpMk id="30" creationId="{1DAD01AB-7BAD-664C-09AE-75D7E1DE55A0}"/>
          </ac:cxnSpMkLst>
        </pc:cxnChg>
        <pc:cxnChg chg="del">
          <ac:chgData name="Mohr, Carlos GIZ CL" userId="bab7962e-d94b-49d0-9d17-d02132a8d7f6" providerId="ADAL" clId="{44560FDB-362F-42ED-95B6-C1E843FAA480}" dt="2025-11-18T20:10:48.882" v="295" actId="478"/>
          <ac:cxnSpMkLst>
            <pc:docMk/>
            <pc:sldMk cId="1268257166" sldId="817"/>
            <ac:cxnSpMk id="136" creationId="{7409602C-F161-1AF4-FBBB-AE161743D443}"/>
          </ac:cxnSpMkLst>
        </pc:cxnChg>
        <pc:cxnChg chg="del mod">
          <ac:chgData name="Mohr, Carlos GIZ CL" userId="bab7962e-d94b-49d0-9d17-d02132a8d7f6" providerId="ADAL" clId="{44560FDB-362F-42ED-95B6-C1E843FAA480}" dt="2025-11-18T20:08:39.842" v="257" actId="478"/>
          <ac:cxnSpMkLst>
            <pc:docMk/>
            <pc:sldMk cId="1268257166" sldId="817"/>
            <ac:cxnSpMk id="394" creationId="{28165CC5-C47F-23E7-2850-E4B38A675DBC}"/>
          </ac:cxnSpMkLst>
        </pc:cxnChg>
      </pc:sldChg>
      <pc:sldChg chg="delSp modSp mod">
        <pc:chgData name="Mohr, Carlos GIZ CL" userId="bab7962e-d94b-49d0-9d17-d02132a8d7f6" providerId="ADAL" clId="{44560FDB-362F-42ED-95B6-C1E843FAA480}" dt="2025-11-18T20:12:04.558" v="397" actId="20577"/>
        <pc:sldMkLst>
          <pc:docMk/>
          <pc:sldMk cId="2071319428" sldId="818"/>
        </pc:sldMkLst>
        <pc:spChg chg="del">
          <ac:chgData name="Mohr, Carlos GIZ CL" userId="bab7962e-d94b-49d0-9d17-d02132a8d7f6" providerId="ADAL" clId="{44560FDB-362F-42ED-95B6-C1E843FAA480}" dt="2025-11-18T20:09:58.895" v="279" actId="478"/>
          <ac:spMkLst>
            <pc:docMk/>
            <pc:sldMk cId="2071319428" sldId="818"/>
            <ac:spMk id="2" creationId="{3D9811D9-9128-6D0A-504B-121C35884949}"/>
          </ac:spMkLst>
        </pc:spChg>
        <pc:spChg chg="del">
          <ac:chgData name="Mohr, Carlos GIZ CL" userId="bab7962e-d94b-49d0-9d17-d02132a8d7f6" providerId="ADAL" clId="{44560FDB-362F-42ED-95B6-C1E843FAA480}" dt="2025-11-18T20:10:05.674" v="281" actId="478"/>
          <ac:spMkLst>
            <pc:docMk/>
            <pc:sldMk cId="2071319428" sldId="818"/>
            <ac:spMk id="5" creationId="{4427122B-BE3B-CCA5-057D-7AE4EDB6369D}"/>
          </ac:spMkLst>
        </pc:spChg>
        <pc:spChg chg="del">
          <ac:chgData name="Mohr, Carlos GIZ CL" userId="bab7962e-d94b-49d0-9d17-d02132a8d7f6" providerId="ADAL" clId="{44560FDB-362F-42ED-95B6-C1E843FAA480}" dt="2025-11-18T20:09:47.860" v="275" actId="478"/>
          <ac:spMkLst>
            <pc:docMk/>
            <pc:sldMk cId="2071319428" sldId="818"/>
            <ac:spMk id="7" creationId="{757AFFB0-9C79-52E5-48A2-9421DBCD4DE5}"/>
          </ac:spMkLst>
        </pc:spChg>
        <pc:spChg chg="mod">
          <ac:chgData name="Mohr, Carlos GIZ CL" userId="bab7962e-d94b-49d0-9d17-d02132a8d7f6" providerId="ADAL" clId="{44560FDB-362F-42ED-95B6-C1E843FAA480}" dt="2025-11-18T20:12:04.558" v="397" actId="20577"/>
          <ac:spMkLst>
            <pc:docMk/>
            <pc:sldMk cId="2071319428" sldId="818"/>
            <ac:spMk id="9" creationId="{7C9C03E6-175C-F200-B2E2-726E3CC362B4}"/>
          </ac:spMkLst>
        </pc:spChg>
        <pc:spChg chg="del">
          <ac:chgData name="Mohr, Carlos GIZ CL" userId="bab7962e-d94b-49d0-9d17-d02132a8d7f6" providerId="ADAL" clId="{44560FDB-362F-42ED-95B6-C1E843FAA480}" dt="2025-11-18T20:10:09.315" v="283" actId="478"/>
          <ac:spMkLst>
            <pc:docMk/>
            <pc:sldMk cId="2071319428" sldId="818"/>
            <ac:spMk id="13" creationId="{06A7C583-34C5-657B-9744-9E65876F3C5D}"/>
          </ac:spMkLst>
        </pc:spChg>
        <pc:spChg chg="del">
          <ac:chgData name="Mohr, Carlos GIZ CL" userId="bab7962e-d94b-49d0-9d17-d02132a8d7f6" providerId="ADAL" clId="{44560FDB-362F-42ED-95B6-C1E843FAA480}" dt="2025-11-18T20:10:07.608" v="282" actId="478"/>
          <ac:spMkLst>
            <pc:docMk/>
            <pc:sldMk cId="2071319428" sldId="818"/>
            <ac:spMk id="17" creationId="{28FCC1B7-C16D-7AB4-43F3-691412021A76}"/>
          </ac:spMkLst>
        </pc:spChg>
        <pc:spChg chg="del">
          <ac:chgData name="Mohr, Carlos GIZ CL" userId="bab7962e-d94b-49d0-9d17-d02132a8d7f6" providerId="ADAL" clId="{44560FDB-362F-42ED-95B6-C1E843FAA480}" dt="2025-11-18T20:10:12.556" v="285" actId="478"/>
          <ac:spMkLst>
            <pc:docMk/>
            <pc:sldMk cId="2071319428" sldId="818"/>
            <ac:spMk id="19" creationId="{50149F64-BB1F-3BFB-6A47-AFD0F92A9EDF}"/>
          </ac:spMkLst>
        </pc:spChg>
        <pc:spChg chg="del">
          <ac:chgData name="Mohr, Carlos GIZ CL" userId="bab7962e-d94b-49d0-9d17-d02132a8d7f6" providerId="ADAL" clId="{44560FDB-362F-42ED-95B6-C1E843FAA480}" dt="2025-11-18T20:10:19.756" v="287" actId="478"/>
          <ac:spMkLst>
            <pc:docMk/>
            <pc:sldMk cId="2071319428" sldId="818"/>
            <ac:spMk id="21" creationId="{BC728DC2-9640-74FE-B135-E1F69B91651B}"/>
          </ac:spMkLst>
        </pc:spChg>
        <pc:spChg chg="del">
          <ac:chgData name="Mohr, Carlos GIZ CL" userId="bab7962e-d94b-49d0-9d17-d02132a8d7f6" providerId="ADAL" clId="{44560FDB-362F-42ED-95B6-C1E843FAA480}" dt="2025-11-18T20:09:43.702" v="273" actId="478"/>
          <ac:spMkLst>
            <pc:docMk/>
            <pc:sldMk cId="2071319428" sldId="818"/>
            <ac:spMk id="23" creationId="{714E418C-270D-831E-AE53-33B907EC649E}"/>
          </ac:spMkLst>
        </pc:spChg>
        <pc:spChg chg="del">
          <ac:chgData name="Mohr, Carlos GIZ CL" userId="bab7962e-d94b-49d0-9d17-d02132a8d7f6" providerId="ADAL" clId="{44560FDB-362F-42ED-95B6-C1E843FAA480}" dt="2025-11-18T20:09:39.364" v="272" actId="478"/>
          <ac:spMkLst>
            <pc:docMk/>
            <pc:sldMk cId="2071319428" sldId="818"/>
            <ac:spMk id="34" creationId="{913D2626-E4CD-002B-7F75-B8EB7AAF3A94}"/>
          </ac:spMkLst>
        </pc:spChg>
        <pc:spChg chg="del">
          <ac:chgData name="Mohr, Carlos GIZ CL" userId="bab7962e-d94b-49d0-9d17-d02132a8d7f6" providerId="ADAL" clId="{44560FDB-362F-42ED-95B6-C1E843FAA480}" dt="2025-11-18T20:10:22.905" v="288" actId="478"/>
          <ac:spMkLst>
            <pc:docMk/>
            <pc:sldMk cId="2071319428" sldId="818"/>
            <ac:spMk id="156" creationId="{61E6B1F6-525D-AB8E-EBCF-3BC746CE7B83}"/>
          </ac:spMkLst>
        </pc:spChg>
        <pc:cxnChg chg="del">
          <ac:chgData name="Mohr, Carlos GIZ CL" userId="bab7962e-d94b-49d0-9d17-d02132a8d7f6" providerId="ADAL" clId="{44560FDB-362F-42ED-95B6-C1E843FAA480}" dt="2025-11-18T20:10:30.896" v="290" actId="478"/>
          <ac:cxnSpMkLst>
            <pc:docMk/>
            <pc:sldMk cId="2071319428" sldId="818"/>
            <ac:cxnSpMk id="10" creationId="{A76CF18A-7002-E97E-4D20-BE4869E415A7}"/>
          </ac:cxnSpMkLst>
        </pc:cxnChg>
        <pc:cxnChg chg="del mod">
          <ac:chgData name="Mohr, Carlos GIZ CL" userId="bab7962e-d94b-49d0-9d17-d02132a8d7f6" providerId="ADAL" clId="{44560FDB-362F-42ED-95B6-C1E843FAA480}" dt="2025-11-18T20:10:03.507" v="280" actId="478"/>
          <ac:cxnSpMkLst>
            <pc:docMk/>
            <pc:sldMk cId="2071319428" sldId="818"/>
            <ac:cxnSpMk id="11" creationId="{1338235A-008B-6E10-1459-536EC3F0DF0D}"/>
          </ac:cxnSpMkLst>
        </pc:cxnChg>
        <pc:cxnChg chg="mod">
          <ac:chgData name="Mohr, Carlos GIZ CL" userId="bab7962e-d94b-49d0-9d17-d02132a8d7f6" providerId="ADAL" clId="{44560FDB-362F-42ED-95B6-C1E843FAA480}" dt="2025-11-18T20:09:53.081" v="277" actId="14100"/>
          <ac:cxnSpMkLst>
            <pc:docMk/>
            <pc:sldMk cId="2071319428" sldId="818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10:10.267" v="284" actId="478"/>
          <ac:cxnSpMkLst>
            <pc:docMk/>
            <pc:sldMk cId="2071319428" sldId="818"/>
            <ac:cxnSpMk id="15" creationId="{2F9E9F3B-7163-43C0-2260-D81EA28D0D5A}"/>
          </ac:cxnSpMkLst>
        </pc:cxnChg>
        <pc:cxnChg chg="mod">
          <ac:chgData name="Mohr, Carlos GIZ CL" userId="bab7962e-d94b-49d0-9d17-d02132a8d7f6" providerId="ADAL" clId="{44560FDB-362F-42ED-95B6-C1E843FAA480}" dt="2025-11-18T20:10:40.165" v="293" actId="14100"/>
          <ac:cxnSpMkLst>
            <pc:docMk/>
            <pc:sldMk cId="2071319428" sldId="818"/>
            <ac:cxnSpMk id="22" creationId="{EE724A33-1C32-EBC1-E033-720CE8F4FB35}"/>
          </ac:cxnSpMkLst>
        </pc:cxnChg>
        <pc:cxnChg chg="del">
          <ac:chgData name="Mohr, Carlos GIZ CL" userId="bab7962e-d94b-49d0-9d17-d02132a8d7f6" providerId="ADAL" clId="{44560FDB-362F-42ED-95B6-C1E843FAA480}" dt="2025-11-18T20:10:16.429" v="286" actId="478"/>
          <ac:cxnSpMkLst>
            <pc:docMk/>
            <pc:sldMk cId="2071319428" sldId="818"/>
            <ac:cxnSpMk id="26" creationId="{FFDF7336-A2A1-1859-D872-ACF3C0F781DA}"/>
          </ac:cxnSpMkLst>
        </pc:cxnChg>
        <pc:cxnChg chg="del mod">
          <ac:chgData name="Mohr, Carlos GIZ CL" userId="bab7962e-d94b-49d0-9d17-d02132a8d7f6" providerId="ADAL" clId="{44560FDB-362F-42ED-95B6-C1E843FAA480}" dt="2025-11-18T20:09:45.069" v="274" actId="478"/>
          <ac:cxnSpMkLst>
            <pc:docMk/>
            <pc:sldMk cId="2071319428" sldId="818"/>
            <ac:cxnSpMk id="30" creationId="{1DAD01AB-7BAD-664C-09AE-75D7E1DE55A0}"/>
          </ac:cxnSpMkLst>
        </pc:cxnChg>
        <pc:cxnChg chg="del">
          <ac:chgData name="Mohr, Carlos GIZ CL" userId="bab7962e-d94b-49d0-9d17-d02132a8d7f6" providerId="ADAL" clId="{44560FDB-362F-42ED-95B6-C1E843FAA480}" dt="2025-11-18T20:10:46.518" v="294" actId="478"/>
          <ac:cxnSpMkLst>
            <pc:docMk/>
            <pc:sldMk cId="2071319428" sldId="818"/>
            <ac:cxnSpMk id="136" creationId="{7409602C-F161-1AF4-FBBB-AE161743D443}"/>
          </ac:cxnSpMkLst>
        </pc:cxnChg>
        <pc:cxnChg chg="del mod">
          <ac:chgData name="Mohr, Carlos GIZ CL" userId="bab7962e-d94b-49d0-9d17-d02132a8d7f6" providerId="ADAL" clId="{44560FDB-362F-42ED-95B6-C1E843FAA480}" dt="2025-11-18T20:10:25.897" v="289" actId="478"/>
          <ac:cxnSpMkLst>
            <pc:docMk/>
            <pc:sldMk cId="2071319428" sldId="818"/>
            <ac:cxnSpMk id="157" creationId="{462AA7D8-40BA-5F59-169D-556376602D32}"/>
          </ac:cxnSpMkLst>
        </pc:cxnChg>
        <pc:cxnChg chg="del mod">
          <ac:chgData name="Mohr, Carlos GIZ CL" userId="bab7962e-d94b-49d0-9d17-d02132a8d7f6" providerId="ADAL" clId="{44560FDB-362F-42ED-95B6-C1E843FAA480}" dt="2025-11-18T20:09:49.647" v="276" actId="478"/>
          <ac:cxnSpMkLst>
            <pc:docMk/>
            <pc:sldMk cId="2071319428" sldId="818"/>
            <ac:cxnSpMk id="394" creationId="{28165CC5-C47F-23E7-2850-E4B38A675DBC}"/>
          </ac:cxnSpMkLst>
        </pc:cxnChg>
      </pc:sldChg>
      <pc:sldChg chg="addSp delSp modSp mod">
        <pc:chgData name="Mohr, Carlos GIZ CL" userId="bab7962e-d94b-49d0-9d17-d02132a8d7f6" providerId="ADAL" clId="{44560FDB-362F-42ED-95B6-C1E843FAA480}" dt="2025-11-18T20:13:36.044" v="422" actId="14100"/>
        <pc:sldMkLst>
          <pc:docMk/>
          <pc:sldMk cId="1285556089" sldId="819"/>
        </pc:sldMkLst>
        <pc:spChg chg="del">
          <ac:chgData name="Mohr, Carlos GIZ CL" userId="bab7962e-d94b-49d0-9d17-d02132a8d7f6" providerId="ADAL" clId="{44560FDB-362F-42ED-95B6-C1E843FAA480}" dt="2025-11-18T20:12:31.818" v="407" actId="478"/>
          <ac:spMkLst>
            <pc:docMk/>
            <pc:sldMk cId="1285556089" sldId="819"/>
            <ac:spMk id="2" creationId="{1965C755-3739-CB95-E304-0F2439253CA0}"/>
          </ac:spMkLst>
        </pc:spChg>
        <pc:spChg chg="del">
          <ac:chgData name="Mohr, Carlos GIZ CL" userId="bab7962e-d94b-49d0-9d17-d02132a8d7f6" providerId="ADAL" clId="{44560FDB-362F-42ED-95B6-C1E843FAA480}" dt="2025-11-18T20:12:43.849" v="409" actId="478"/>
          <ac:spMkLst>
            <pc:docMk/>
            <pc:sldMk cId="1285556089" sldId="819"/>
            <ac:spMk id="5" creationId="{F98638EC-7887-344D-78BA-3168CE7F730B}"/>
          </ac:spMkLst>
        </pc:spChg>
        <pc:spChg chg="del">
          <ac:chgData name="Mohr, Carlos GIZ CL" userId="bab7962e-d94b-49d0-9d17-d02132a8d7f6" providerId="ADAL" clId="{44560FDB-362F-42ED-95B6-C1E843FAA480}" dt="2025-11-18T20:12:18.107" v="401" actId="478"/>
          <ac:spMkLst>
            <pc:docMk/>
            <pc:sldMk cId="1285556089" sldId="819"/>
            <ac:spMk id="7" creationId="{757AFFB0-9C79-52E5-48A2-9421DBCD4DE5}"/>
          </ac:spMkLst>
        </pc:spChg>
        <pc:spChg chg="del">
          <ac:chgData name="Mohr, Carlos GIZ CL" userId="bab7962e-d94b-49d0-9d17-d02132a8d7f6" providerId="ADAL" clId="{44560FDB-362F-42ED-95B6-C1E843FAA480}" dt="2025-11-18T20:13:04.947" v="412" actId="478"/>
          <ac:spMkLst>
            <pc:docMk/>
            <pc:sldMk cId="1285556089" sldId="819"/>
            <ac:spMk id="13" creationId="{0D0F8828-4E7E-5566-17D7-C7ADA02318EC}"/>
          </ac:spMkLst>
        </pc:spChg>
        <pc:spChg chg="del">
          <ac:chgData name="Mohr, Carlos GIZ CL" userId="bab7962e-d94b-49d0-9d17-d02132a8d7f6" providerId="ADAL" clId="{44560FDB-362F-42ED-95B6-C1E843FAA480}" dt="2025-11-18T20:13:00.611" v="411" actId="478"/>
          <ac:spMkLst>
            <pc:docMk/>
            <pc:sldMk cId="1285556089" sldId="819"/>
            <ac:spMk id="17" creationId="{F678A52E-CB0A-F547-4A9F-EE92F812507E}"/>
          </ac:spMkLst>
        </pc:spChg>
        <pc:spChg chg="del">
          <ac:chgData name="Mohr, Carlos GIZ CL" userId="bab7962e-d94b-49d0-9d17-d02132a8d7f6" providerId="ADAL" clId="{44560FDB-362F-42ED-95B6-C1E843FAA480}" dt="2025-11-18T20:13:06.790" v="413" actId="478"/>
          <ac:spMkLst>
            <pc:docMk/>
            <pc:sldMk cId="1285556089" sldId="819"/>
            <ac:spMk id="19" creationId="{E547571E-3009-8611-565A-82FB71AE0A6A}"/>
          </ac:spMkLst>
        </pc:spChg>
        <pc:spChg chg="del">
          <ac:chgData name="Mohr, Carlos GIZ CL" userId="bab7962e-d94b-49d0-9d17-d02132a8d7f6" providerId="ADAL" clId="{44560FDB-362F-42ED-95B6-C1E843FAA480}" dt="2025-11-18T20:13:09.003" v="414" actId="478"/>
          <ac:spMkLst>
            <pc:docMk/>
            <pc:sldMk cId="1285556089" sldId="819"/>
            <ac:spMk id="21" creationId="{AEEB72C1-C884-B873-8FC1-940AE5467E2C}"/>
          </ac:spMkLst>
        </pc:spChg>
        <pc:spChg chg="del">
          <ac:chgData name="Mohr, Carlos GIZ CL" userId="bab7962e-d94b-49d0-9d17-d02132a8d7f6" providerId="ADAL" clId="{44560FDB-362F-42ED-95B6-C1E843FAA480}" dt="2025-11-18T20:12:21.795" v="403" actId="478"/>
          <ac:spMkLst>
            <pc:docMk/>
            <pc:sldMk cId="1285556089" sldId="819"/>
            <ac:spMk id="23" creationId="{714E418C-270D-831E-AE53-33B907EC649E}"/>
          </ac:spMkLst>
        </pc:spChg>
        <pc:spChg chg="del mod">
          <ac:chgData name="Mohr, Carlos GIZ CL" userId="bab7962e-d94b-49d0-9d17-d02132a8d7f6" providerId="ADAL" clId="{44560FDB-362F-42ED-95B6-C1E843FAA480}" dt="2025-11-18T20:12:14.009" v="399" actId="478"/>
          <ac:spMkLst>
            <pc:docMk/>
            <pc:sldMk cId="1285556089" sldId="819"/>
            <ac:spMk id="34" creationId="{42B0C852-9D9D-669F-6877-B3EE06D16D89}"/>
          </ac:spMkLst>
        </pc:spChg>
        <pc:spChg chg="add del">
          <ac:chgData name="Mohr, Carlos GIZ CL" userId="bab7962e-d94b-49d0-9d17-d02132a8d7f6" providerId="ADAL" clId="{44560FDB-362F-42ED-95B6-C1E843FAA480}" dt="2025-11-18T20:13:18.690" v="416" actId="478"/>
          <ac:spMkLst>
            <pc:docMk/>
            <pc:sldMk cId="1285556089" sldId="819"/>
            <ac:spMk id="156" creationId="{61E6B1F6-525D-AB8E-EBCF-3BC746CE7B83}"/>
          </ac:spMkLst>
        </pc:spChg>
        <pc:cxnChg chg="del">
          <ac:chgData name="Mohr, Carlos GIZ CL" userId="bab7962e-d94b-49d0-9d17-d02132a8d7f6" providerId="ADAL" clId="{44560FDB-362F-42ED-95B6-C1E843FAA480}" dt="2025-11-18T20:13:24.224" v="418" actId="478"/>
          <ac:cxnSpMkLst>
            <pc:docMk/>
            <pc:sldMk cId="1285556089" sldId="819"/>
            <ac:cxnSpMk id="10" creationId="{3A7DC306-562F-816E-B0F5-15746DA5E131}"/>
          </ac:cxnSpMkLst>
        </pc:cxnChg>
        <pc:cxnChg chg="del mod">
          <ac:chgData name="Mohr, Carlos GIZ CL" userId="bab7962e-d94b-49d0-9d17-d02132a8d7f6" providerId="ADAL" clId="{44560FDB-362F-42ED-95B6-C1E843FAA480}" dt="2025-11-18T20:12:33.050" v="408" actId="478"/>
          <ac:cxnSpMkLst>
            <pc:docMk/>
            <pc:sldMk cId="1285556089" sldId="819"/>
            <ac:cxnSpMk id="11" creationId="{5D642406-A127-D82D-FF8B-5BC1011A68E1}"/>
          </ac:cxnSpMkLst>
        </pc:cxnChg>
        <pc:cxnChg chg="mod">
          <ac:chgData name="Mohr, Carlos GIZ CL" userId="bab7962e-d94b-49d0-9d17-d02132a8d7f6" providerId="ADAL" clId="{44560FDB-362F-42ED-95B6-C1E843FAA480}" dt="2025-11-18T20:12:24.146" v="404" actId="14100"/>
          <ac:cxnSpMkLst>
            <pc:docMk/>
            <pc:sldMk cId="1285556089" sldId="819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12:47.658" v="410" actId="478"/>
          <ac:cxnSpMkLst>
            <pc:docMk/>
            <pc:sldMk cId="1285556089" sldId="819"/>
            <ac:cxnSpMk id="15" creationId="{58CF429D-C366-FE94-2E90-EF6E1F81B511}"/>
          </ac:cxnSpMkLst>
        </pc:cxnChg>
        <pc:cxnChg chg="mod">
          <ac:chgData name="Mohr, Carlos GIZ CL" userId="bab7962e-d94b-49d0-9d17-d02132a8d7f6" providerId="ADAL" clId="{44560FDB-362F-42ED-95B6-C1E843FAA480}" dt="2025-11-18T20:13:36.044" v="422" actId="14100"/>
          <ac:cxnSpMkLst>
            <pc:docMk/>
            <pc:sldMk cId="1285556089" sldId="819"/>
            <ac:cxnSpMk id="22" creationId="{BEDC6EA6-624B-9CBD-F561-0BF8174627BF}"/>
          </ac:cxnSpMkLst>
        </pc:cxnChg>
        <pc:cxnChg chg="del">
          <ac:chgData name="Mohr, Carlos GIZ CL" userId="bab7962e-d94b-49d0-9d17-d02132a8d7f6" providerId="ADAL" clId="{44560FDB-362F-42ED-95B6-C1E843FAA480}" dt="2025-11-18T20:13:23.202" v="417" actId="478"/>
          <ac:cxnSpMkLst>
            <pc:docMk/>
            <pc:sldMk cId="1285556089" sldId="819"/>
            <ac:cxnSpMk id="26" creationId="{085DFD58-81A9-A104-5320-982AA7521C79}"/>
          </ac:cxnSpMkLst>
        </pc:cxnChg>
        <pc:cxnChg chg="del mod">
          <ac:chgData name="Mohr, Carlos GIZ CL" userId="bab7962e-d94b-49d0-9d17-d02132a8d7f6" providerId="ADAL" clId="{44560FDB-362F-42ED-95B6-C1E843FAA480}" dt="2025-11-18T20:12:20.672" v="402" actId="478"/>
          <ac:cxnSpMkLst>
            <pc:docMk/>
            <pc:sldMk cId="1285556089" sldId="819"/>
            <ac:cxnSpMk id="30" creationId="{1DAD01AB-7BAD-664C-09AE-75D7E1DE55A0}"/>
          </ac:cxnSpMkLst>
        </pc:cxnChg>
        <pc:cxnChg chg="del">
          <ac:chgData name="Mohr, Carlos GIZ CL" userId="bab7962e-d94b-49d0-9d17-d02132a8d7f6" providerId="ADAL" clId="{44560FDB-362F-42ED-95B6-C1E843FAA480}" dt="2025-11-18T20:12:15.266" v="400" actId="478"/>
          <ac:cxnSpMkLst>
            <pc:docMk/>
            <pc:sldMk cId="1285556089" sldId="819"/>
            <ac:cxnSpMk id="136" creationId="{7409602C-F161-1AF4-FBBB-AE161743D443}"/>
          </ac:cxnSpMkLst>
        </pc:cxnChg>
        <pc:cxnChg chg="mod">
          <ac:chgData name="Mohr, Carlos GIZ CL" userId="bab7962e-d94b-49d0-9d17-d02132a8d7f6" providerId="ADAL" clId="{44560FDB-362F-42ED-95B6-C1E843FAA480}" dt="2025-11-18T20:13:18.690" v="416" actId="478"/>
          <ac:cxnSpMkLst>
            <pc:docMk/>
            <pc:sldMk cId="1285556089" sldId="819"/>
            <ac:cxnSpMk id="157" creationId="{462AA7D8-40BA-5F59-169D-556376602D32}"/>
          </ac:cxnSpMkLst>
        </pc:cxnChg>
        <pc:cxnChg chg="del mod">
          <ac:chgData name="Mohr, Carlos GIZ CL" userId="bab7962e-d94b-49d0-9d17-d02132a8d7f6" providerId="ADAL" clId="{44560FDB-362F-42ED-95B6-C1E843FAA480}" dt="2025-11-18T20:12:25.346" v="405" actId="478"/>
          <ac:cxnSpMkLst>
            <pc:docMk/>
            <pc:sldMk cId="1285556089" sldId="819"/>
            <ac:cxnSpMk id="394" creationId="{28165CC5-C47F-23E7-2850-E4B38A675DBC}"/>
          </ac:cxnSpMkLst>
        </pc:cxnChg>
      </pc:sldChg>
      <pc:sldChg chg="delSp modSp del mod">
        <pc:chgData name="Mohr, Carlos GIZ CL" userId="bab7962e-d94b-49d0-9d17-d02132a8d7f6" providerId="ADAL" clId="{44560FDB-362F-42ED-95B6-C1E843FAA480}" dt="2025-11-18T20:14:09.122" v="429" actId="47"/>
        <pc:sldMkLst>
          <pc:docMk/>
          <pc:sldMk cId="718540736" sldId="820"/>
        </pc:sldMkLst>
        <pc:spChg chg="del">
          <ac:chgData name="Mohr, Carlos GIZ CL" userId="bab7962e-d94b-49d0-9d17-d02132a8d7f6" providerId="ADAL" clId="{44560FDB-362F-42ED-95B6-C1E843FAA480}" dt="2025-11-18T20:13:51.051" v="424" actId="478"/>
          <ac:spMkLst>
            <pc:docMk/>
            <pc:sldMk cId="718540736" sldId="820"/>
            <ac:spMk id="7" creationId="{757AFFB0-9C79-52E5-48A2-9421DBCD4DE5}"/>
          </ac:spMkLst>
        </pc:spChg>
        <pc:spChg chg="del">
          <ac:chgData name="Mohr, Carlos GIZ CL" userId="bab7962e-d94b-49d0-9d17-d02132a8d7f6" providerId="ADAL" clId="{44560FDB-362F-42ED-95B6-C1E843FAA480}" dt="2025-11-18T20:13:46.129" v="423" actId="478"/>
          <ac:spMkLst>
            <pc:docMk/>
            <pc:sldMk cId="718540736" sldId="820"/>
            <ac:spMk id="12" creationId="{B463C20C-6659-9724-3B43-47FF30F80BAC}"/>
          </ac:spMkLst>
        </pc:spChg>
        <pc:spChg chg="del">
          <ac:chgData name="Mohr, Carlos GIZ CL" userId="bab7962e-d94b-49d0-9d17-d02132a8d7f6" providerId="ADAL" clId="{44560FDB-362F-42ED-95B6-C1E843FAA480}" dt="2025-11-18T20:13:52.392" v="425" actId="478"/>
          <ac:spMkLst>
            <pc:docMk/>
            <pc:sldMk cId="718540736" sldId="820"/>
            <ac:spMk id="23" creationId="{714E418C-270D-831E-AE53-33B907EC649E}"/>
          </ac:spMkLst>
        </pc:spChg>
        <pc:cxnChg chg="mod">
          <ac:chgData name="Mohr, Carlos GIZ CL" userId="bab7962e-d94b-49d0-9d17-d02132a8d7f6" providerId="ADAL" clId="{44560FDB-362F-42ED-95B6-C1E843FAA480}" dt="2025-11-18T20:13:55.770" v="427" actId="14100"/>
          <ac:cxnSpMkLst>
            <pc:docMk/>
            <pc:sldMk cId="718540736" sldId="820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13:53.385" v="426" actId="478"/>
          <ac:cxnSpMkLst>
            <pc:docMk/>
            <pc:sldMk cId="718540736" sldId="820"/>
            <ac:cxnSpMk id="30" creationId="{1DAD01AB-7BAD-664C-09AE-75D7E1DE55A0}"/>
          </ac:cxnSpMkLst>
        </pc:cxnChg>
        <pc:cxnChg chg="del mod">
          <ac:chgData name="Mohr, Carlos GIZ CL" userId="bab7962e-d94b-49d0-9d17-d02132a8d7f6" providerId="ADAL" clId="{44560FDB-362F-42ED-95B6-C1E843FAA480}" dt="2025-11-18T20:13:57.731" v="428" actId="478"/>
          <ac:cxnSpMkLst>
            <pc:docMk/>
            <pc:sldMk cId="718540736" sldId="820"/>
            <ac:cxnSpMk id="394" creationId="{28165CC5-C47F-23E7-2850-E4B38A675DBC}"/>
          </ac:cxnSpMkLst>
        </pc:cxnChg>
      </pc:sldChg>
      <pc:sldChg chg="delSp modSp mod">
        <pc:chgData name="Mohr, Carlos GIZ CL" userId="bab7962e-d94b-49d0-9d17-d02132a8d7f6" providerId="ADAL" clId="{44560FDB-362F-42ED-95B6-C1E843FAA480}" dt="2025-11-18T20:14:50.409" v="448" actId="478"/>
        <pc:sldMkLst>
          <pc:docMk/>
          <pc:sldMk cId="1345466029" sldId="821"/>
        </pc:sldMkLst>
        <pc:spChg chg="del">
          <ac:chgData name="Mohr, Carlos GIZ CL" userId="bab7962e-d94b-49d0-9d17-d02132a8d7f6" providerId="ADAL" clId="{44560FDB-362F-42ED-95B6-C1E843FAA480}" dt="2025-11-18T20:14:17.594" v="432" actId="478"/>
          <ac:spMkLst>
            <pc:docMk/>
            <pc:sldMk cId="1345466029" sldId="821"/>
            <ac:spMk id="7" creationId="{757AFFB0-9C79-52E5-48A2-9421DBCD4DE5}"/>
          </ac:spMkLst>
        </pc:spChg>
        <pc:spChg chg="del">
          <ac:chgData name="Mohr, Carlos GIZ CL" userId="bab7962e-d94b-49d0-9d17-d02132a8d7f6" providerId="ADAL" clId="{44560FDB-362F-42ED-95B6-C1E843FAA480}" dt="2025-11-18T20:14:33.593" v="437" actId="478"/>
          <ac:spMkLst>
            <pc:docMk/>
            <pc:sldMk cId="1345466029" sldId="821"/>
            <ac:spMk id="10" creationId="{1E8AE12D-C84B-F01A-0E83-BDB655443A54}"/>
          </ac:spMkLst>
        </pc:spChg>
        <pc:spChg chg="del">
          <ac:chgData name="Mohr, Carlos GIZ CL" userId="bab7962e-d94b-49d0-9d17-d02132a8d7f6" providerId="ADAL" clId="{44560FDB-362F-42ED-95B6-C1E843FAA480}" dt="2025-11-18T20:14:13.874" v="430" actId="478"/>
          <ac:spMkLst>
            <pc:docMk/>
            <pc:sldMk cId="1345466029" sldId="821"/>
            <ac:spMk id="12" creationId="{B463C20C-6659-9724-3B43-47FF30F80BAC}"/>
          </ac:spMkLst>
        </pc:spChg>
        <pc:spChg chg="del mod">
          <ac:chgData name="Mohr, Carlos GIZ CL" userId="bab7962e-d94b-49d0-9d17-d02132a8d7f6" providerId="ADAL" clId="{44560FDB-362F-42ED-95B6-C1E843FAA480}" dt="2025-11-18T20:14:39.932" v="442" actId="478"/>
          <ac:spMkLst>
            <pc:docMk/>
            <pc:sldMk cId="1345466029" sldId="821"/>
            <ac:spMk id="19" creationId="{AB299A5E-FCC8-B31B-C5F5-E0F2C654389C}"/>
          </ac:spMkLst>
        </pc:spChg>
        <pc:spChg chg="del">
          <ac:chgData name="Mohr, Carlos GIZ CL" userId="bab7962e-d94b-49d0-9d17-d02132a8d7f6" providerId="ADAL" clId="{44560FDB-362F-42ED-95B6-C1E843FAA480}" dt="2025-11-18T20:14:19.732" v="433" actId="478"/>
          <ac:spMkLst>
            <pc:docMk/>
            <pc:sldMk cId="1345466029" sldId="821"/>
            <ac:spMk id="23" creationId="{714E418C-270D-831E-AE53-33B907EC649E}"/>
          </ac:spMkLst>
        </pc:spChg>
        <pc:spChg chg="del">
          <ac:chgData name="Mohr, Carlos GIZ CL" userId="bab7962e-d94b-49d0-9d17-d02132a8d7f6" providerId="ADAL" clId="{44560FDB-362F-42ED-95B6-C1E843FAA480}" dt="2025-11-18T20:14:43.793" v="444" actId="478"/>
          <ac:spMkLst>
            <pc:docMk/>
            <pc:sldMk cId="1345466029" sldId="821"/>
            <ac:spMk id="26" creationId="{968D13D1-C3D9-5524-1410-BE31CEC7BBE4}"/>
          </ac:spMkLst>
        </pc:spChg>
        <pc:spChg chg="del">
          <ac:chgData name="Mohr, Carlos GIZ CL" userId="bab7962e-d94b-49d0-9d17-d02132a8d7f6" providerId="ADAL" clId="{44560FDB-362F-42ED-95B6-C1E843FAA480}" dt="2025-11-18T20:14:47.249" v="446" actId="478"/>
          <ac:spMkLst>
            <pc:docMk/>
            <pc:sldMk cId="1345466029" sldId="821"/>
            <ac:spMk id="32" creationId="{424BA8FB-C995-1756-B5B1-2EE785914431}"/>
          </ac:spMkLst>
        </pc:spChg>
        <pc:spChg chg="del">
          <ac:chgData name="Mohr, Carlos GIZ CL" userId="bab7962e-d94b-49d0-9d17-d02132a8d7f6" providerId="ADAL" clId="{44560FDB-362F-42ED-95B6-C1E843FAA480}" dt="2025-11-18T20:14:49.668" v="447" actId="478"/>
          <ac:spMkLst>
            <pc:docMk/>
            <pc:sldMk cId="1345466029" sldId="821"/>
            <ac:spMk id="39" creationId="{C9A27054-D550-6E92-A15C-9EA29908FE8A}"/>
          </ac:spMkLst>
        </pc:spChg>
        <pc:cxnChg chg="del">
          <ac:chgData name="Mohr, Carlos GIZ CL" userId="bab7962e-d94b-49d0-9d17-d02132a8d7f6" providerId="ADAL" clId="{44560FDB-362F-42ED-95B6-C1E843FAA480}" dt="2025-11-18T20:14:35.297" v="438" actId="478"/>
          <ac:cxnSpMkLst>
            <pc:docMk/>
            <pc:sldMk cId="1345466029" sldId="821"/>
            <ac:cxnSpMk id="11" creationId="{396C790B-77BB-87F1-A6F6-03ED5D72D185}"/>
          </ac:cxnSpMkLst>
        </pc:cxnChg>
        <pc:cxnChg chg="del mod">
          <ac:chgData name="Mohr, Carlos GIZ CL" userId="bab7962e-d94b-49d0-9d17-d02132a8d7f6" providerId="ADAL" clId="{44560FDB-362F-42ED-95B6-C1E843FAA480}" dt="2025-11-18T20:14:36.448" v="439" actId="478"/>
          <ac:cxnSpMkLst>
            <pc:docMk/>
            <pc:sldMk cId="1345466029" sldId="821"/>
            <ac:cxnSpMk id="13" creationId="{6AD3413C-0918-1BF9-217F-C68EDB96339C}"/>
          </ac:cxnSpMkLst>
        </pc:cxnChg>
        <pc:cxnChg chg="mod">
          <ac:chgData name="Mohr, Carlos GIZ CL" userId="bab7962e-d94b-49d0-9d17-d02132a8d7f6" providerId="ADAL" clId="{44560FDB-362F-42ED-95B6-C1E843FAA480}" dt="2025-11-18T20:14:22.018" v="434" actId="14100"/>
          <ac:cxnSpMkLst>
            <pc:docMk/>
            <pc:sldMk cId="1345466029" sldId="821"/>
            <ac:cxnSpMk id="14" creationId="{81817031-DBCD-9307-89DA-457DCF4E22F0}"/>
          </ac:cxnSpMkLst>
        </pc:cxnChg>
        <pc:cxnChg chg="del mod">
          <ac:chgData name="Mohr, Carlos GIZ CL" userId="bab7962e-d94b-49d0-9d17-d02132a8d7f6" providerId="ADAL" clId="{44560FDB-362F-42ED-95B6-C1E843FAA480}" dt="2025-11-18T20:14:42.394" v="443" actId="478"/>
          <ac:cxnSpMkLst>
            <pc:docMk/>
            <pc:sldMk cId="1345466029" sldId="821"/>
            <ac:cxnSpMk id="21" creationId="{452433A2-40ED-8337-801A-92E1E4A067EC}"/>
          </ac:cxnSpMkLst>
        </pc:cxnChg>
        <pc:cxnChg chg="del">
          <ac:chgData name="Mohr, Carlos GIZ CL" userId="bab7962e-d94b-49d0-9d17-d02132a8d7f6" providerId="ADAL" clId="{44560FDB-362F-42ED-95B6-C1E843FAA480}" dt="2025-11-18T20:14:45.755" v="445" actId="478"/>
          <ac:cxnSpMkLst>
            <pc:docMk/>
            <pc:sldMk cId="1345466029" sldId="821"/>
            <ac:cxnSpMk id="27" creationId="{5339EC13-4552-3097-2507-F49406D2B6B5}"/>
          </ac:cxnSpMkLst>
        </pc:cxnChg>
        <pc:cxnChg chg="del mod">
          <ac:chgData name="Mohr, Carlos GIZ CL" userId="bab7962e-d94b-49d0-9d17-d02132a8d7f6" providerId="ADAL" clId="{44560FDB-362F-42ED-95B6-C1E843FAA480}" dt="2025-11-18T20:14:23.829" v="435" actId="478"/>
          <ac:cxnSpMkLst>
            <pc:docMk/>
            <pc:sldMk cId="1345466029" sldId="821"/>
            <ac:cxnSpMk id="30" creationId="{1DAD01AB-7BAD-664C-09AE-75D7E1DE55A0}"/>
          </ac:cxnSpMkLst>
        </pc:cxnChg>
        <pc:cxnChg chg="del mod">
          <ac:chgData name="Mohr, Carlos GIZ CL" userId="bab7962e-d94b-49d0-9d17-d02132a8d7f6" providerId="ADAL" clId="{44560FDB-362F-42ED-95B6-C1E843FAA480}" dt="2025-11-18T20:14:37.578" v="440" actId="478"/>
          <ac:cxnSpMkLst>
            <pc:docMk/>
            <pc:sldMk cId="1345466029" sldId="821"/>
            <ac:cxnSpMk id="35" creationId="{618CA8C1-8967-E4B4-FC3F-BCFFE2E79F23}"/>
          </ac:cxnSpMkLst>
        </pc:cxnChg>
        <pc:cxnChg chg="del mod">
          <ac:chgData name="Mohr, Carlos GIZ CL" userId="bab7962e-d94b-49d0-9d17-d02132a8d7f6" providerId="ADAL" clId="{44560FDB-362F-42ED-95B6-C1E843FAA480}" dt="2025-11-18T20:14:50.409" v="448" actId="478"/>
          <ac:cxnSpMkLst>
            <pc:docMk/>
            <pc:sldMk cId="1345466029" sldId="821"/>
            <ac:cxnSpMk id="38" creationId="{B6F2525E-98DF-6DF2-B41B-948359FE9CBD}"/>
          </ac:cxnSpMkLst>
        </pc:cxnChg>
        <pc:cxnChg chg="del">
          <ac:chgData name="Mohr, Carlos GIZ CL" userId="bab7962e-d94b-49d0-9d17-d02132a8d7f6" providerId="ADAL" clId="{44560FDB-362F-42ED-95B6-C1E843FAA480}" dt="2025-11-18T20:14:16.077" v="431" actId="478"/>
          <ac:cxnSpMkLst>
            <pc:docMk/>
            <pc:sldMk cId="1345466029" sldId="821"/>
            <ac:cxnSpMk id="136" creationId="{7409602C-F161-1AF4-FBBB-AE161743D443}"/>
          </ac:cxnSpMkLst>
        </pc:cxnChg>
        <pc:cxnChg chg="del mod">
          <ac:chgData name="Mohr, Carlos GIZ CL" userId="bab7962e-d94b-49d0-9d17-d02132a8d7f6" providerId="ADAL" clId="{44560FDB-362F-42ED-95B6-C1E843FAA480}" dt="2025-11-18T20:14:25.027" v="436" actId="478"/>
          <ac:cxnSpMkLst>
            <pc:docMk/>
            <pc:sldMk cId="1345466029" sldId="821"/>
            <ac:cxnSpMk id="394" creationId="{28165CC5-C47F-23E7-2850-E4B38A675DBC}"/>
          </ac:cxnSpMkLst>
        </pc:cxnChg>
      </pc:sldChg>
      <pc:sldChg chg="modSp mod">
        <pc:chgData name="Mohr, Carlos GIZ CL" userId="bab7962e-d94b-49d0-9d17-d02132a8d7f6" providerId="ADAL" clId="{44560FDB-362F-42ED-95B6-C1E843FAA480}" dt="2025-11-18T19:57:34.787" v="73" actId="6549"/>
        <pc:sldMkLst>
          <pc:docMk/>
          <pc:sldMk cId="1518771033" sldId="822"/>
        </pc:sldMkLst>
        <pc:spChg chg="mod">
          <ac:chgData name="Mohr, Carlos GIZ CL" userId="bab7962e-d94b-49d0-9d17-d02132a8d7f6" providerId="ADAL" clId="{44560FDB-362F-42ED-95B6-C1E843FAA480}" dt="2025-11-18T19:57:34.787" v="73" actId="6549"/>
          <ac:spMkLst>
            <pc:docMk/>
            <pc:sldMk cId="1518771033" sldId="822"/>
            <ac:spMk id="3" creationId="{A286F4BB-997E-EE6E-5913-00931D6097D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E6140-68BF-4A58-823C-E011B49820D0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170D41-C368-4D61-9253-2F65F4444B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61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5F879-0589-40D4-B0E5-B74D0CAD5C6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96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92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03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606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98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779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065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48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68F21-C187-4953-A217-C14F28B2517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18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B8B0-A533-E034-89D0-4158493283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7B0890-AC2B-260E-3C53-BF23EA57F1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0E34D-C00F-DB8F-F436-509A298A6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905C7-5C27-26D5-D5AF-1102D162D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1460B-90AD-254D-3332-93109F19B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6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86532-A9EA-1A07-50FF-DBA4CF785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F46F0C-20D8-A2A6-3F3E-AAC36A6D57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F9F93-1C44-363F-B2D4-A8F705EC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5550D-371F-4316-BC4D-F0FC9EEF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42406-42E3-57A0-EF67-28FA772FD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50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F1A437-EED5-3ECB-ED33-C1098EF35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52F964-ED93-5E53-6675-8860C4F13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D6F6D-3B1B-CDBD-60A2-EB2389F68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0B544-9252-1046-A786-4783D513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B7D89-6B6B-285F-22CE-0FDCEA779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03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e 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43E0E55-8534-4BE3-A891-6657E9D3A554}"/>
              </a:ext>
            </a:extLst>
          </p:cNvPr>
          <p:cNvGrpSpPr/>
          <p:nvPr userDrawn="1"/>
        </p:nvGrpSpPr>
        <p:grpSpPr>
          <a:xfrm>
            <a:off x="0" y="805715"/>
            <a:ext cx="12219709" cy="5149022"/>
            <a:chOff x="-13854" y="1759527"/>
            <a:chExt cx="12219709" cy="4087995"/>
          </a:xfrm>
        </p:grpSpPr>
        <p:sp>
          <p:nvSpPr>
            <p:cNvPr id="6" name="3eea7b69-0fd6-46c6-b35d-522f175830ef">
              <a:extLst>
                <a:ext uri="{FF2B5EF4-FFF2-40B4-BE49-F238E27FC236}">
                  <a16:creationId xmlns:a16="http://schemas.microsoft.com/office/drawing/2014/main" id="{BC7A0133-F566-4081-92E8-06EB59FA1EC4}"/>
                </a:ext>
              </a:extLst>
            </p:cNvPr>
            <p:cNvSpPr/>
            <p:nvPr/>
          </p:nvSpPr>
          <p:spPr>
            <a:xfrm>
              <a:off x="-1" y="1759527"/>
              <a:ext cx="12205856" cy="4087995"/>
            </a:xfrm>
            <a:custGeom>
              <a:avLst/>
              <a:gdLst>
                <a:gd name="connsiteX0" fmla="*/ 1968500 w 12192000"/>
                <a:gd name="connsiteY0" fmla="*/ 0 h 3416300"/>
                <a:gd name="connsiteX1" fmla="*/ 12115800 w 12192000"/>
                <a:gd name="connsiteY1" fmla="*/ 2895600 h 3416300"/>
                <a:gd name="connsiteX2" fmla="*/ 12192000 w 12192000"/>
                <a:gd name="connsiteY2" fmla="*/ 2924175 h 3416300"/>
                <a:gd name="connsiteX3" fmla="*/ 12192000 w 12192000"/>
                <a:gd name="connsiteY3" fmla="*/ 3416300 h 3416300"/>
                <a:gd name="connsiteX4" fmla="*/ 0 w 12192000"/>
                <a:gd name="connsiteY4" fmla="*/ 3416300 h 3416300"/>
                <a:gd name="connsiteX5" fmla="*/ 0 w 12192000"/>
                <a:gd name="connsiteY5" fmla="*/ 2533985 h 3416300"/>
                <a:gd name="connsiteX6" fmla="*/ 228600 w 12192000"/>
                <a:gd name="connsiteY6" fmla="*/ 2197100 h 3416300"/>
                <a:gd name="connsiteX0" fmla="*/ 1968500 w 12205855"/>
                <a:gd name="connsiteY0" fmla="*/ 0 h 3416300"/>
                <a:gd name="connsiteX1" fmla="*/ 12205855 w 12205855"/>
                <a:gd name="connsiteY1" fmla="*/ 2426687 h 3416300"/>
                <a:gd name="connsiteX2" fmla="*/ 12192000 w 12205855"/>
                <a:gd name="connsiteY2" fmla="*/ 2924175 h 3416300"/>
                <a:gd name="connsiteX3" fmla="*/ 12192000 w 12205855"/>
                <a:gd name="connsiteY3" fmla="*/ 3416300 h 3416300"/>
                <a:gd name="connsiteX4" fmla="*/ 0 w 12205855"/>
                <a:gd name="connsiteY4" fmla="*/ 3416300 h 3416300"/>
                <a:gd name="connsiteX5" fmla="*/ 0 w 12205855"/>
                <a:gd name="connsiteY5" fmla="*/ 2533985 h 3416300"/>
                <a:gd name="connsiteX6" fmla="*/ 228600 w 12205855"/>
                <a:gd name="connsiteY6" fmla="*/ 2197100 h 3416300"/>
                <a:gd name="connsiteX7" fmla="*/ 1968500 w 12205855"/>
                <a:gd name="connsiteY7" fmla="*/ 0 h 3416300"/>
                <a:gd name="connsiteX0" fmla="*/ 1968500 w 12205855"/>
                <a:gd name="connsiteY0" fmla="*/ 0 h 3416300"/>
                <a:gd name="connsiteX1" fmla="*/ 12205855 w 12205855"/>
                <a:gd name="connsiteY1" fmla="*/ 2426687 h 3416300"/>
                <a:gd name="connsiteX2" fmla="*/ 12192000 w 12205855"/>
                <a:gd name="connsiteY2" fmla="*/ 3416300 h 3416300"/>
                <a:gd name="connsiteX3" fmla="*/ 0 w 12205855"/>
                <a:gd name="connsiteY3" fmla="*/ 3416300 h 3416300"/>
                <a:gd name="connsiteX4" fmla="*/ 0 w 12205855"/>
                <a:gd name="connsiteY4" fmla="*/ 2533985 h 3416300"/>
                <a:gd name="connsiteX5" fmla="*/ 228600 w 12205855"/>
                <a:gd name="connsiteY5" fmla="*/ 2197100 h 3416300"/>
                <a:gd name="connsiteX6" fmla="*/ 1968500 w 12205855"/>
                <a:gd name="connsiteY6" fmla="*/ 0 h 3416300"/>
                <a:gd name="connsiteX0" fmla="*/ 1968500 w 12205855"/>
                <a:gd name="connsiteY0" fmla="*/ 0 h 3416300"/>
                <a:gd name="connsiteX1" fmla="*/ 12205855 w 12205855"/>
                <a:gd name="connsiteY1" fmla="*/ 2426687 h 3416300"/>
                <a:gd name="connsiteX2" fmla="*/ 12192000 w 12205855"/>
                <a:gd name="connsiteY2" fmla="*/ 3416300 h 3416300"/>
                <a:gd name="connsiteX3" fmla="*/ 0 w 12205855"/>
                <a:gd name="connsiteY3" fmla="*/ 3416300 h 3416300"/>
                <a:gd name="connsiteX4" fmla="*/ 0 w 12205855"/>
                <a:gd name="connsiteY4" fmla="*/ 2533985 h 3416300"/>
                <a:gd name="connsiteX5" fmla="*/ 1968500 w 12205855"/>
                <a:gd name="connsiteY5" fmla="*/ 0 h 3416300"/>
                <a:gd name="connsiteX0" fmla="*/ 1968500 w 12205855"/>
                <a:gd name="connsiteY0" fmla="*/ 0 h 3416300"/>
                <a:gd name="connsiteX1" fmla="*/ 12205855 w 12205855"/>
                <a:gd name="connsiteY1" fmla="*/ 2426687 h 3416300"/>
                <a:gd name="connsiteX2" fmla="*/ 12192000 w 12205855"/>
                <a:gd name="connsiteY2" fmla="*/ 3416300 h 3416300"/>
                <a:gd name="connsiteX3" fmla="*/ 0 w 12205855"/>
                <a:gd name="connsiteY3" fmla="*/ 3416300 h 3416300"/>
                <a:gd name="connsiteX4" fmla="*/ 13854 w 12205855"/>
                <a:gd name="connsiteY4" fmla="*/ 1393540 h 3416300"/>
                <a:gd name="connsiteX5" fmla="*/ 1968500 w 12205855"/>
                <a:gd name="connsiteY5" fmla="*/ 0 h 3416300"/>
                <a:gd name="connsiteX0" fmla="*/ 1968500 w 12205855"/>
                <a:gd name="connsiteY0" fmla="*/ 0 h 3416300"/>
                <a:gd name="connsiteX1" fmla="*/ 12205855 w 12205855"/>
                <a:gd name="connsiteY1" fmla="*/ 2426687 h 3416300"/>
                <a:gd name="connsiteX2" fmla="*/ 12192000 w 12205855"/>
                <a:gd name="connsiteY2" fmla="*/ 3416300 h 3416300"/>
                <a:gd name="connsiteX3" fmla="*/ 0 w 12205855"/>
                <a:gd name="connsiteY3" fmla="*/ 3416300 h 3416300"/>
                <a:gd name="connsiteX4" fmla="*/ 2362199 w 12205855"/>
                <a:gd name="connsiteY4" fmla="*/ 2232953 h 3416300"/>
                <a:gd name="connsiteX5" fmla="*/ 1968500 w 12205855"/>
                <a:gd name="connsiteY5" fmla="*/ 0 h 3416300"/>
                <a:gd name="connsiteX0" fmla="*/ 1968501 w 12205856"/>
                <a:gd name="connsiteY0" fmla="*/ 0 h 3416300"/>
                <a:gd name="connsiteX1" fmla="*/ 12205856 w 12205856"/>
                <a:gd name="connsiteY1" fmla="*/ 2426687 h 3416300"/>
                <a:gd name="connsiteX2" fmla="*/ 12192001 w 12205856"/>
                <a:gd name="connsiteY2" fmla="*/ 3416300 h 3416300"/>
                <a:gd name="connsiteX3" fmla="*/ 1 w 12205856"/>
                <a:gd name="connsiteY3" fmla="*/ 3416300 h 3416300"/>
                <a:gd name="connsiteX4" fmla="*/ 0 w 12205856"/>
                <a:gd name="connsiteY4" fmla="*/ 2036126 h 3416300"/>
                <a:gd name="connsiteX5" fmla="*/ 1968501 w 12205856"/>
                <a:gd name="connsiteY5" fmla="*/ 0 h 341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5856" h="3416300">
                  <a:moveTo>
                    <a:pt x="1968501" y="0"/>
                  </a:moveTo>
                  <a:lnTo>
                    <a:pt x="12205856" y="2426687"/>
                  </a:lnTo>
                  <a:lnTo>
                    <a:pt x="12192001" y="3416300"/>
                  </a:lnTo>
                  <a:lnTo>
                    <a:pt x="1" y="3416300"/>
                  </a:lnTo>
                  <a:cubicBezTo>
                    <a:pt x="1" y="2956242"/>
                    <a:pt x="0" y="2496184"/>
                    <a:pt x="0" y="2036126"/>
                  </a:cubicBezTo>
                  <a:lnTo>
                    <a:pt x="1968501" y="0"/>
                  </a:lnTo>
                  <a:close/>
                </a:path>
              </a:pathLst>
            </a:cu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" name="cf23d993-bef7-457d-af65-6d0ef266a597">
              <a:extLst>
                <a:ext uri="{FF2B5EF4-FFF2-40B4-BE49-F238E27FC236}">
                  <a16:creationId xmlns:a16="http://schemas.microsoft.com/office/drawing/2014/main" id="{2E368A6D-ABB2-45DD-A309-515161AF2091}"/>
                </a:ext>
              </a:extLst>
            </p:cNvPr>
            <p:cNvSpPr/>
            <p:nvPr/>
          </p:nvSpPr>
          <p:spPr>
            <a:xfrm>
              <a:off x="-13854" y="1759528"/>
              <a:ext cx="12205854" cy="4087994"/>
            </a:xfrm>
            <a:custGeom>
              <a:avLst/>
              <a:gdLst>
                <a:gd name="connsiteX0" fmla="*/ 1969948 w 12192000"/>
                <a:gd name="connsiteY0" fmla="*/ 0 h 3416299"/>
                <a:gd name="connsiteX1" fmla="*/ 12192000 w 12192000"/>
                <a:gd name="connsiteY1" fmla="*/ 1955676 h 3416299"/>
                <a:gd name="connsiteX2" fmla="*/ 12192000 w 12192000"/>
                <a:gd name="connsiteY2" fmla="*/ 3416299 h 3416299"/>
                <a:gd name="connsiteX3" fmla="*/ 0 w 12192000"/>
                <a:gd name="connsiteY3" fmla="*/ 3416299 h 3416299"/>
                <a:gd name="connsiteX4" fmla="*/ 0 w 12192000"/>
                <a:gd name="connsiteY4" fmla="*/ 1704208 h 3416299"/>
                <a:gd name="connsiteX0" fmla="*/ 1969948 w 12192000"/>
                <a:gd name="connsiteY0" fmla="*/ 0 h 3416299"/>
                <a:gd name="connsiteX1" fmla="*/ 12192000 w 12192000"/>
                <a:gd name="connsiteY1" fmla="*/ 1608332 h 3416299"/>
                <a:gd name="connsiteX2" fmla="*/ 12192000 w 12192000"/>
                <a:gd name="connsiteY2" fmla="*/ 3416299 h 3416299"/>
                <a:gd name="connsiteX3" fmla="*/ 0 w 12192000"/>
                <a:gd name="connsiteY3" fmla="*/ 3416299 h 3416299"/>
                <a:gd name="connsiteX4" fmla="*/ 0 w 12192000"/>
                <a:gd name="connsiteY4" fmla="*/ 1704208 h 3416299"/>
                <a:gd name="connsiteX5" fmla="*/ 1969948 w 12192000"/>
                <a:gd name="connsiteY5" fmla="*/ 0 h 3416299"/>
                <a:gd name="connsiteX0" fmla="*/ 1983802 w 12205854"/>
                <a:gd name="connsiteY0" fmla="*/ 0 h 3416299"/>
                <a:gd name="connsiteX1" fmla="*/ 12205854 w 12205854"/>
                <a:gd name="connsiteY1" fmla="*/ 1608332 h 3416299"/>
                <a:gd name="connsiteX2" fmla="*/ 12205854 w 12205854"/>
                <a:gd name="connsiteY2" fmla="*/ 3416299 h 3416299"/>
                <a:gd name="connsiteX3" fmla="*/ 13854 w 12205854"/>
                <a:gd name="connsiteY3" fmla="*/ 3416299 h 3416299"/>
                <a:gd name="connsiteX4" fmla="*/ 0 w 12205854"/>
                <a:gd name="connsiteY4" fmla="*/ 1408966 h 3416299"/>
                <a:gd name="connsiteX5" fmla="*/ 1983802 w 12205854"/>
                <a:gd name="connsiteY5" fmla="*/ 0 h 341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5854" h="3416299">
                  <a:moveTo>
                    <a:pt x="1983802" y="0"/>
                  </a:moveTo>
                  <a:lnTo>
                    <a:pt x="12205854" y="1608332"/>
                  </a:lnTo>
                  <a:lnTo>
                    <a:pt x="12205854" y="3416299"/>
                  </a:lnTo>
                  <a:lnTo>
                    <a:pt x="13854" y="3416299"/>
                  </a:lnTo>
                  <a:lnTo>
                    <a:pt x="0" y="1408966"/>
                  </a:lnTo>
                  <a:lnTo>
                    <a:pt x="1983802" y="0"/>
                  </a:lnTo>
                  <a:close/>
                </a:path>
              </a:pathLst>
            </a:cu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D925B11-319B-47CF-BE4C-E802AEDED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E9D18EB-A900-49D0-A081-68DF26D2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96DC3D55-12DD-4661-A564-F75941CC7EDF}"/>
              </a:ext>
            </a:extLst>
          </p:cNvPr>
          <p:cNvSpPr/>
          <p:nvPr userDrawn="1"/>
        </p:nvSpPr>
        <p:spPr bwMode="auto">
          <a:xfrm>
            <a:off x="0" y="359198"/>
            <a:ext cx="3435806" cy="345525"/>
          </a:xfrm>
          <a:prstGeom prst="rect">
            <a:avLst/>
          </a:prstGeom>
          <a:solidFill>
            <a:srgbClr val="C111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6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5C3440E3-2BF2-4B97-AD66-BC30C0B34196}"/>
              </a:ext>
            </a:extLst>
          </p:cNvPr>
          <p:cNvSpPr/>
          <p:nvPr userDrawn="1"/>
        </p:nvSpPr>
        <p:spPr bwMode="auto">
          <a:xfrm>
            <a:off x="8245915" y="5681664"/>
            <a:ext cx="3420000" cy="216000"/>
          </a:xfrm>
          <a:prstGeom prst="rect">
            <a:avLst/>
          </a:prstGeom>
          <a:solidFill>
            <a:srgbClr val="C80F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5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" name="Rechteck 14">
            <a:extLst>
              <a:ext uri="{FF2B5EF4-FFF2-40B4-BE49-F238E27FC236}">
                <a16:creationId xmlns:a16="http://schemas.microsoft.com/office/drawing/2014/main" id="{E0396D1E-609E-470D-A003-FE2FBF4BAE2D}"/>
              </a:ext>
            </a:extLst>
          </p:cNvPr>
          <p:cNvSpPr/>
          <p:nvPr userDrawn="1"/>
        </p:nvSpPr>
        <p:spPr bwMode="auto">
          <a:xfrm>
            <a:off x="526084" y="969364"/>
            <a:ext cx="11139831" cy="4928300"/>
          </a:xfrm>
          <a:prstGeom prst="rect">
            <a:avLst/>
          </a:prstGeom>
          <a:solidFill>
            <a:srgbClr val="ECEBE8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cs typeface="Calibri" panose="020F0502020204030204"/>
            </a:endParaRPr>
          </a:p>
        </p:txBody>
      </p:sp>
      <p:sp>
        <p:nvSpPr>
          <p:cNvPr id="13" name="Titel 6">
            <a:extLst>
              <a:ext uri="{FF2B5EF4-FFF2-40B4-BE49-F238E27FC236}">
                <a16:creationId xmlns:a16="http://schemas.microsoft.com/office/drawing/2014/main" id="{A591C207-0BD5-4398-B2B8-0B348DB05EAC}"/>
              </a:ext>
            </a:extLst>
          </p:cNvPr>
          <p:cNvSpPr txBox="1">
            <a:spLocks/>
          </p:cNvSpPr>
          <p:nvPr userDrawn="1"/>
        </p:nvSpPr>
        <p:spPr>
          <a:xfrm>
            <a:off x="443989" y="362107"/>
            <a:ext cx="10976293" cy="8001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             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B85E411F-C273-45C2-95CC-C6671783CB3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814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,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 descr="Ein Bild, das Kette enthält.&#10;&#10;Automatisch generierte Beschreibung">
            <a:extLst>
              <a:ext uri="{FF2B5EF4-FFF2-40B4-BE49-F238E27FC236}">
                <a16:creationId xmlns:a16="http://schemas.microsoft.com/office/drawing/2014/main" id="{82995FEF-F44E-4720-98FA-B2AE557B1183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3" b="26747"/>
          <a:stretch/>
        </p:blipFill>
        <p:spPr bwMode="gray">
          <a:xfrm>
            <a:off x="164181" y="165101"/>
            <a:ext cx="11858487" cy="4721860"/>
          </a:xfrm>
          <a:prstGeom prst="rect">
            <a:avLst/>
          </a:prstGeom>
        </p:spPr>
      </p:pic>
      <p:pic>
        <p:nvPicPr>
          <p:cNvPr id="18" name="Grafik 17" descr="Ein Bild, das Säge enthält.&#10;&#10;Automatisch generierte Beschreibung">
            <a:extLst>
              <a:ext uri="{FF2B5EF4-FFF2-40B4-BE49-F238E27FC236}">
                <a16:creationId xmlns:a16="http://schemas.microsoft.com/office/drawing/2014/main" id="{57A5703D-6864-419D-AAFF-48396C4B22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164180" y="846875"/>
            <a:ext cx="11860800" cy="4040085"/>
          </a:xfrm>
          <a:prstGeom prst="rect">
            <a:avLst/>
          </a:prstGeom>
        </p:spPr>
      </p:pic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1" y="2495968"/>
            <a:ext cx="10628948" cy="105272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/>
              <a:t>Title slide/headline</a:t>
            </a:r>
            <a:br>
              <a:rPr lang="en-GB"/>
            </a:br>
            <a:r>
              <a:rPr lang="en-GB"/>
              <a:t>with colour GIZ key visual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882293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This is the sub-line</a:t>
            </a:r>
          </a:p>
          <a:p>
            <a:pPr lvl="0"/>
            <a:r>
              <a:rPr lang="en-GB"/>
              <a:t>Project name | Date</a:t>
            </a:r>
          </a:p>
        </p:txBody>
      </p:sp>
      <p:sp>
        <p:nvSpPr>
          <p:cNvPr id="13" name="Bar">
            <a:extLst>
              <a:ext uri="{FF2B5EF4-FFF2-40B4-BE49-F238E27FC236}">
                <a16:creationId xmlns:a16="http://schemas.microsoft.com/office/drawing/2014/main" id="{BD21318B-3022-42D5-AB5E-3CB62091D006}"/>
              </a:ext>
            </a:extLst>
          </p:cNvPr>
          <p:cNvSpPr/>
          <p:nvPr userDrawn="1"/>
        </p:nvSpPr>
        <p:spPr bwMode="gray">
          <a:xfrm>
            <a:off x="7158790" y="4886960"/>
            <a:ext cx="4863877" cy="297123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2400" err="1">
              <a:solidFill>
                <a:srgbClr val="C00000"/>
              </a:solidFill>
              <a:latin typeface="Arial" charset="0"/>
            </a:endParaRPr>
          </a:p>
        </p:txBody>
      </p:sp>
      <p:grpSp>
        <p:nvGrpSpPr>
          <p:cNvPr id="4" name="Gruppierung 3"/>
          <p:cNvGrpSpPr/>
          <p:nvPr userDrawn="1"/>
        </p:nvGrpSpPr>
        <p:grpSpPr>
          <a:xfrm>
            <a:off x="429844" y="5027839"/>
            <a:ext cx="4829483" cy="1745495"/>
            <a:chOff x="322383" y="3770879"/>
            <a:chExt cx="3622112" cy="1309121"/>
          </a:xfrm>
        </p:grpSpPr>
        <p:pic>
          <p:nvPicPr>
            <p:cNvPr id="14" name="Grafik 26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16" b="13598"/>
            <a:stretch/>
          </p:blipFill>
          <p:spPr>
            <a:xfrm>
              <a:off x="322383" y="3770879"/>
              <a:ext cx="2458365" cy="1309121"/>
            </a:xfrm>
            <a:prstGeom prst="rect">
              <a:avLst/>
            </a:prstGeom>
          </p:spPr>
        </p:pic>
        <p:pic>
          <p:nvPicPr>
            <p:cNvPr id="16" name="Grafik 7"/>
            <p:cNvPicPr>
              <a:picLocks noChangeAspect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5616" y="4329089"/>
              <a:ext cx="1228879" cy="512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feld 16"/>
            <p:cNvSpPr txBox="1"/>
            <p:nvPr userDrawn="1"/>
          </p:nvSpPr>
          <p:spPr>
            <a:xfrm>
              <a:off x="2720368" y="4065588"/>
              <a:ext cx="972792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67" b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Implemented by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212063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6AA76-0E1A-9B1C-6464-5C519903D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02D6D-AC22-3603-7FA8-F74804DB6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791FA-79E1-E4F4-4326-23699B1E1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79296-01FE-23B1-FD56-450E0C3EE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260F4-868D-6C41-7999-BD396264B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95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B4A31-1415-BDCA-F69D-EB9FA86E2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4AAB4-20AE-0C9F-3FF9-064AA4A74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86AD3-1175-388D-83B2-4DFFBF3E1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8F0EB-0524-7F19-D6AB-80E1EE13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23B44-B352-488A-9C63-1D1ABEA36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353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5A41C-11C4-8F88-CBF1-382CD44A2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91297F-8E84-E7D8-6DDA-8016324EA2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DC884-7840-2046-FF66-00C1247A2B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133ADC-5CC6-91EA-BFB9-854DC4603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9FF9A-3832-2F64-1CEA-0D212306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6615E8-9FFC-3E0D-7729-713DFB3E3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76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94D1F-2A25-5F21-06C8-B3FAB83AD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167CA4-2C79-0A48-A2CC-880987944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C2FF1-63CF-76AD-C860-0C1DD6CA6D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DF6EBB-EFA9-8CBE-111F-695CDD2FAE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1A1313-E4B6-C4C3-502E-24E873087E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E86806-6C11-997F-D3D7-6B78357B7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581903-E523-15C2-2753-97A44E35E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AD1490-DEC2-F186-A988-CE9298BE0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0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D6C9A-A72C-E03C-E08C-0DC9EF7D6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B10CD8-BDEC-C4BC-2A45-5BBCB919B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97153B-C820-A54C-3889-E8912A157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20A45-B6AA-F9FA-5140-8AAAD86E7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58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48EA07-6C92-42FD-0117-54C4C1C1B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D0AF7E-D86A-E069-959C-65B45BBF4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3457C-5319-E64C-2EEF-56ECD5C6F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8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28175-C83C-7695-4F4B-0527AA6D5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50D83-3C7E-2D25-4849-32458E104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BB6F84-926F-3F2E-F9CB-F6F0E58655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050AA-8A6B-526D-6F09-2B4B4C9D5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BFA530-E440-18D6-AF94-A4195DF27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4BC234-ED45-8EBC-F947-1E8CB3281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30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1A756-8993-72D2-A945-BE688184D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3C0AF8-2962-31FD-8D7C-3FEDC5C297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08C50C-834A-1BF5-1F9D-5BECD5D0C7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C32C50-5D97-B5C4-2840-223B7450E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A528A-64B7-BFE5-FC4D-E0DFFF045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6B08B0-3FD4-A9E4-4926-067BCF3C1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53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4A11BC-9E32-E5AD-16BF-AABAA8EB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C2F1CE-5C78-6261-4F8A-928413DF5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7FC9B-1034-9315-48E9-F7AA0736A6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8352D3-4238-41E2-8B90-633B12A7E037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25717-2C2D-44FE-E24E-EDBFCC130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0FFFF-3686-0A45-E528-7BA521BA5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B021A1-48F2-4F3A-AC84-0DCCAC94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0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2E8844CF-EE31-4AFB-91E4-4B2E90E5DB9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33131" y="2736065"/>
            <a:ext cx="10628948" cy="572529"/>
          </a:xfrm>
        </p:spPr>
        <p:txBody>
          <a:bodyPr/>
          <a:lstStyle/>
          <a:p>
            <a:r>
              <a:rPr lang="en-GB" sz="3450" dirty="0"/>
              <a:t>Cluster CEPAL + DEK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FE7759-2D9C-4F55-90D1-353B2E6885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33131" y="3700611"/>
            <a:ext cx="10627783" cy="882293"/>
          </a:xfr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en-US" dirty="0"/>
              <a:t>Software interaction flow</a:t>
            </a:r>
          </a:p>
          <a:p>
            <a:r>
              <a:rPr lang="en-US" dirty="0"/>
              <a:t>November</a:t>
            </a:r>
            <a:r>
              <a:rPr lang="en-GB" dirty="0"/>
              <a:t> 11</a:t>
            </a:r>
            <a:r>
              <a:rPr lang="en-GB" baseline="30000" dirty="0"/>
              <a:t>th</a:t>
            </a:r>
            <a:r>
              <a:rPr lang="ar-LB" dirty="0">
                <a:cs typeface="Arial"/>
              </a:rPr>
              <a:t> </a:t>
            </a:r>
            <a:r>
              <a:rPr lang="en-GB" dirty="0"/>
              <a:t>, 2025</a:t>
            </a:r>
            <a:endParaRPr lang="en-GB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303556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4345264" cy="31203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 record in the abstract units of scope list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3AF689-AEC6-201B-0E5B-9B62466F4CA3}"/>
              </a:ext>
            </a:extLst>
          </p:cNvPr>
          <p:cNvSpPr txBox="1"/>
          <p:nvPr/>
        </p:nvSpPr>
        <p:spPr>
          <a:xfrm rot="16200000">
            <a:off x="-17625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list of instances of units of scope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3782133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A102E1B4-FBCA-FA54-70EB-C111B1A8CBAC}"/>
              </a:ext>
            </a:extLst>
          </p:cNvPr>
          <p:cNvCxnSpPr>
            <a:cxnSpLocks/>
            <a:stCxn id="49" idx="2"/>
            <a:endCxn id="283" idx="0"/>
          </p:cNvCxnSpPr>
          <p:nvPr/>
        </p:nvCxnSpPr>
        <p:spPr>
          <a:xfrm rot="5400000" flipH="1">
            <a:off x="3265149" y="2438984"/>
            <a:ext cx="3713834" cy="4320748"/>
          </a:xfrm>
          <a:prstGeom prst="bentConnector5">
            <a:avLst>
              <a:gd name="adj1" fmla="val -6155"/>
              <a:gd name="adj2" fmla="val 143715"/>
              <a:gd name="adj3" fmla="val 15025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59250" y="2970334"/>
            <a:ext cx="1055332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Create a record in the  abstract units of scope list</a:t>
            </a:r>
            <a:endParaRPr lang="de-DE" sz="1100" dirty="0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7D770814-9888-61EA-3E41-22266C7DDE2D}"/>
              </a:ext>
            </a:extLst>
          </p:cNvPr>
          <p:cNvCxnSpPr/>
          <p:nvPr/>
        </p:nvCxnSpPr>
        <p:spPr>
          <a:xfrm>
            <a:off x="526066" y="166130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E157105-95D9-62C2-FADF-B19447516439}"/>
              </a:ext>
            </a:extLst>
          </p:cNvPr>
          <p:cNvCxnSpPr/>
          <p:nvPr/>
        </p:nvCxnSpPr>
        <p:spPr>
          <a:xfrm>
            <a:off x="544475" y="6529021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71389D8C-3F59-9ADB-1C1D-9712B452969E}"/>
              </a:ext>
            </a:extLst>
          </p:cNvPr>
          <p:cNvCxnSpPr>
            <a:cxnSpLocks/>
          </p:cNvCxnSpPr>
          <p:nvPr/>
        </p:nvCxnSpPr>
        <p:spPr>
          <a:xfrm flipV="1">
            <a:off x="11629091" y="784769"/>
            <a:ext cx="18408" cy="58471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192094"/>
            <a:ext cx="1602613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an item in the list of CDPs</a:t>
            </a:r>
            <a:endParaRPr lang="de-DE" sz="1100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1817031-DBCD-9307-89DA-457DCF4E22F0}"/>
              </a:ext>
            </a:extLst>
          </p:cNvPr>
          <p:cNvCxnSpPr>
            <a:cxnSpLocks/>
            <a:stCxn id="124" idx="0"/>
            <a:endCxn id="283" idx="1"/>
          </p:cNvCxnSpPr>
          <p:nvPr/>
        </p:nvCxnSpPr>
        <p:spPr>
          <a:xfrm rot="16200000" flipH="1">
            <a:off x="2099720" y="2657530"/>
            <a:ext cx="156828" cy="782437"/>
          </a:xfrm>
          <a:prstGeom prst="bentConnector4">
            <a:avLst>
              <a:gd name="adj1" fmla="val -145765"/>
              <a:gd name="adj2" fmla="val 8371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278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equipment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2752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061035"/>
            <a:ext cx="784677" cy="68268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o an </a:t>
            </a:r>
            <a:r>
              <a:rPr lang="de-DE" sz="600" err="1"/>
              <a:t>instance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a </a:t>
            </a:r>
            <a:r>
              <a:rPr lang="de-DE" sz="600" err="1"/>
              <a:t>unit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</a:t>
            </a:r>
            <a:r>
              <a:rPr lang="de-DE" sz="600" err="1"/>
              <a:t>scope</a:t>
            </a:r>
            <a:r>
              <a:rPr lang="de-DE" sz="600"/>
              <a:t>? 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equipment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venue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73493" y="2375992"/>
            <a:ext cx="784677" cy="405706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CDP?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578845"/>
            <a:ext cx="419463" cy="5483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58170" y="2354059"/>
            <a:ext cx="539298" cy="22478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92887" y="215573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5400000">
            <a:off x="4021402" y="2916604"/>
            <a:ext cx="279337" cy="95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84874" y="2766442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venues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  <a:stCxn id="185" idx="2"/>
            <a:endCxn id="122" idx="1"/>
          </p:cNvCxnSpPr>
          <p:nvPr/>
        </p:nvCxnSpPr>
        <p:spPr>
          <a:xfrm rot="5400000">
            <a:off x="5859079" y="1142787"/>
            <a:ext cx="622586" cy="3582974"/>
          </a:xfrm>
          <a:prstGeom prst="bentConnector4">
            <a:avLst>
              <a:gd name="adj1" fmla="val 20758"/>
              <a:gd name="adj2" fmla="val 10004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80"/>
            <a:ext cx="185850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3380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role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378885" y="3122456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roles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071368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>
            <a:off x="5882145" y="2354059"/>
            <a:ext cx="1278407" cy="5347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2972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192094"/>
            <a:ext cx="1629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CDPs</a:t>
            </a:r>
            <a:endParaRPr lang="de-DE" sz="110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16200000" flipH="1">
            <a:off x="7491328" y="69847"/>
            <a:ext cx="120726" cy="4123769"/>
          </a:xfrm>
          <a:prstGeom prst="bentConnector3">
            <a:avLst>
              <a:gd name="adj1" fmla="val 1614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045729" y="1919557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instances of units of scope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stCxn id="24" idx="3"/>
            <a:endCxn id="44" idx="1"/>
          </p:cNvCxnSpPr>
          <p:nvPr/>
        </p:nvCxnSpPr>
        <p:spPr>
          <a:xfrm>
            <a:off x="10428299" y="2407538"/>
            <a:ext cx="610484" cy="986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206057"/>
            <a:ext cx="115778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CDP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232942"/>
            <a:ext cx="802844" cy="2467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72343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venues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  <a:endCxn id="285" idx="3"/>
          </p:cNvCxnSpPr>
          <p:nvPr/>
        </p:nvCxnSpPr>
        <p:spPr>
          <a:xfrm>
            <a:off x="5413721" y="3579661"/>
            <a:ext cx="4868959" cy="359218"/>
          </a:xfrm>
          <a:prstGeom prst="bentConnector3">
            <a:avLst>
              <a:gd name="adj1" fmla="val 10469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endCxn id="82" idx="1"/>
          </p:cNvCxnSpPr>
          <p:nvPr/>
        </p:nvCxnSpPr>
        <p:spPr>
          <a:xfrm rot="16200000" flipH="1">
            <a:off x="10257995" y="4122402"/>
            <a:ext cx="779835" cy="73046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venues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equipment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43509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roles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equipment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1E6B1F6-525D-AB8E-EBCF-3BC746CE7B83}"/>
              </a:ext>
            </a:extLst>
          </p:cNvPr>
          <p:cNvSpPr txBox="1"/>
          <p:nvPr/>
        </p:nvSpPr>
        <p:spPr>
          <a:xfrm>
            <a:off x="9434553" y="5913670"/>
            <a:ext cx="134402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roles list</a:t>
            </a:r>
            <a:endParaRPr lang="de-DE" sz="110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462AA7D8-40BA-5F59-169D-556376602D32}"/>
              </a:ext>
            </a:extLst>
          </p:cNvPr>
          <p:cNvCxnSpPr>
            <a:cxnSpLocks/>
            <a:stCxn id="140" idx="2"/>
            <a:endCxn id="156" idx="2"/>
          </p:cNvCxnSpPr>
          <p:nvPr/>
        </p:nvCxnSpPr>
        <p:spPr>
          <a:xfrm rot="16200000" flipH="1">
            <a:off x="9536230" y="5943499"/>
            <a:ext cx="702941" cy="437727"/>
          </a:xfrm>
          <a:prstGeom prst="bentConnector5">
            <a:avLst>
              <a:gd name="adj1" fmla="val 7310"/>
              <a:gd name="adj2" fmla="val 280316"/>
              <a:gd name="adj3" fmla="val 13252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iamond 1">
            <a:extLst>
              <a:ext uri="{FF2B5EF4-FFF2-40B4-BE49-F238E27FC236}">
                <a16:creationId xmlns:a16="http://schemas.microsoft.com/office/drawing/2014/main" id="{1965C755-3739-CB95-E304-0F2439253CA0}"/>
              </a:ext>
            </a:extLst>
          </p:cNvPr>
          <p:cNvSpPr/>
          <p:nvPr/>
        </p:nvSpPr>
        <p:spPr>
          <a:xfrm>
            <a:off x="3770829" y="586716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an </a:t>
            </a:r>
            <a:r>
              <a:rPr lang="de-DE" sz="600" err="1"/>
              <a:t>organisation</a:t>
            </a:r>
            <a:endParaRPr lang="de-DE" sz="600"/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B0B619AA-46DF-B846-B685-AFB26B5DFA15}"/>
              </a:ext>
            </a:extLst>
          </p:cNvPr>
          <p:cNvCxnSpPr>
            <a:cxnSpLocks/>
            <a:endCxn id="2" idx="1"/>
          </p:cNvCxnSpPr>
          <p:nvPr/>
        </p:nvCxnSpPr>
        <p:spPr>
          <a:xfrm rot="16200000" flipH="1">
            <a:off x="2162598" y="4591644"/>
            <a:ext cx="3026108" cy="19035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Diamond 14">
            <a:extLst>
              <a:ext uri="{FF2B5EF4-FFF2-40B4-BE49-F238E27FC236}">
                <a16:creationId xmlns:a16="http://schemas.microsoft.com/office/drawing/2014/main" id="{CCFE982F-5678-4E22-B3D9-77E2D127E3AD}"/>
              </a:ext>
            </a:extLst>
          </p:cNvPr>
          <p:cNvSpPr/>
          <p:nvPr/>
        </p:nvSpPr>
        <p:spPr>
          <a:xfrm>
            <a:off x="5197191" y="6060451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B42F8FF3-7BD5-2E1F-363E-3CF533517A5A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89612" y="5705631"/>
            <a:ext cx="2744942" cy="243503"/>
          </a:xfrm>
          <a:prstGeom prst="bentConnector3">
            <a:avLst>
              <a:gd name="adj1" fmla="val 3696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C94B827F-58A1-E6F0-0C2C-ABED9EE2AB9D}"/>
              </a:ext>
            </a:extLst>
          </p:cNvPr>
          <p:cNvCxnSpPr>
            <a:cxnSpLocks/>
            <a:stCxn id="2" idx="3"/>
            <a:endCxn id="15" idx="1"/>
          </p:cNvCxnSpPr>
          <p:nvPr/>
        </p:nvCxnSpPr>
        <p:spPr>
          <a:xfrm>
            <a:off x="4640001" y="6199875"/>
            <a:ext cx="557190" cy="1463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1C67D40-4387-DBD0-B25F-906C55F697E3}"/>
              </a:ext>
            </a:extLst>
          </p:cNvPr>
          <p:cNvSpPr txBox="1"/>
          <p:nvPr/>
        </p:nvSpPr>
        <p:spPr>
          <a:xfrm>
            <a:off x="5661783" y="5947676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C7000214-9248-7853-B321-78DBE83B8EA3}"/>
              </a:ext>
            </a:extLst>
          </p:cNvPr>
          <p:cNvCxnSpPr>
            <a:cxnSpLocks/>
            <a:stCxn id="15" idx="0"/>
            <a:endCxn id="63" idx="0"/>
          </p:cNvCxnSpPr>
          <p:nvPr/>
        </p:nvCxnSpPr>
        <p:spPr>
          <a:xfrm rot="16200000" flipH="1">
            <a:off x="7131385" y="4518595"/>
            <a:ext cx="20593" cy="3104305"/>
          </a:xfrm>
          <a:prstGeom prst="bentConnector3">
            <a:avLst>
              <a:gd name="adj1" fmla="val -33785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39C30220-C7E1-8BB9-2709-82F793D6CD62}"/>
              </a:ext>
            </a:extLst>
          </p:cNvPr>
          <p:cNvCxnSpPr>
            <a:cxnSpLocks/>
            <a:endCxn id="49" idx="1"/>
          </p:cNvCxnSpPr>
          <p:nvPr/>
        </p:nvCxnSpPr>
        <p:spPr>
          <a:xfrm flipV="1">
            <a:off x="6021624" y="6240832"/>
            <a:ext cx="546516" cy="11332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F907FCF-FC8E-2C0B-2AAC-F99DE1AE8B12}"/>
              </a:ext>
            </a:extLst>
          </p:cNvPr>
          <p:cNvSpPr txBox="1"/>
          <p:nvPr/>
        </p:nvSpPr>
        <p:spPr>
          <a:xfrm>
            <a:off x="5908577" y="608288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285A9A5-7822-B3D1-8793-A41C63D047BD}"/>
              </a:ext>
            </a:extLst>
          </p:cNvPr>
          <p:cNvSpPr txBox="1"/>
          <p:nvPr/>
        </p:nvSpPr>
        <p:spPr>
          <a:xfrm>
            <a:off x="6568140" y="6025388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EF1B137-B53B-FA88-C543-0E1B21170F2D}"/>
              </a:ext>
            </a:extLst>
          </p:cNvPr>
          <p:cNvSpPr txBox="1"/>
          <p:nvPr/>
        </p:nvSpPr>
        <p:spPr>
          <a:xfrm>
            <a:off x="4489546" y="6175275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1F8AFBD-1E02-B6B6-CEF0-A3464D54AF94}"/>
              </a:ext>
            </a:extLst>
          </p:cNvPr>
          <p:cNvSpPr txBox="1"/>
          <p:nvPr/>
        </p:nvSpPr>
        <p:spPr>
          <a:xfrm>
            <a:off x="8021823" y="6081044"/>
            <a:ext cx="1344023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1345466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86F4BB-997E-EE6E-5913-00931D6097D9}"/>
              </a:ext>
            </a:extLst>
          </p:cNvPr>
          <p:cNvSpPr txBox="1"/>
          <p:nvPr/>
        </p:nvSpPr>
        <p:spPr>
          <a:xfrm>
            <a:off x="566928" y="978408"/>
            <a:ext cx="110002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Overview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data</a:t>
            </a:r>
            <a:r>
              <a:rPr lang="de-DE" b="1" dirty="0"/>
              <a:t> </a:t>
            </a:r>
            <a:r>
              <a:rPr lang="de-DE" b="1" dirty="0" err="1"/>
              <a:t>entities</a:t>
            </a:r>
            <a:endParaRPr lang="de-DE" b="1" dirty="0"/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People: Natural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records</a:t>
            </a:r>
            <a:r>
              <a:rPr lang="de-DE" dirty="0"/>
              <a:t> in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entities</a:t>
            </a:r>
            <a:r>
              <a:rPr lang="de-DE" dirty="0"/>
              <a:t>. May </a:t>
            </a:r>
            <a:r>
              <a:rPr lang="de-DE" dirty="0" err="1"/>
              <a:t>have</a:t>
            </a:r>
            <a:r>
              <a:rPr lang="de-DE" dirty="0"/>
              <a:t> different </a:t>
            </a:r>
            <a:r>
              <a:rPr lang="de-DE" dirty="0" err="1"/>
              <a:t>roles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different </a:t>
            </a:r>
            <a:r>
              <a:rPr lang="de-DE" dirty="0" err="1"/>
              <a:t>records</a:t>
            </a:r>
            <a:r>
              <a:rPr lang="de-DE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Abstract </a:t>
            </a:r>
            <a:r>
              <a:rPr lang="de-DE" dirty="0" err="1"/>
              <a:t>units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scope</a:t>
            </a:r>
            <a:r>
              <a:rPr lang="de-DE" dirty="0"/>
              <a:t>: </a:t>
            </a:r>
            <a:r>
              <a:rPr lang="de-DE" dirty="0" err="1"/>
              <a:t>bundles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action</a:t>
            </a:r>
            <a:r>
              <a:rPr lang="de-DE" dirty="0"/>
              <a:t> </a:t>
            </a:r>
            <a:r>
              <a:rPr lang="de-DE" dirty="0" err="1"/>
              <a:t>steps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reinstantiated</a:t>
            </a:r>
            <a:r>
              <a:rPr lang="de-DE" dirty="0"/>
              <a:t> (business </a:t>
            </a:r>
            <a:r>
              <a:rPr lang="de-DE" dirty="0" err="1"/>
              <a:t>process</a:t>
            </a:r>
            <a:r>
              <a:rPr lang="de-DE" dirty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/>
              <a:t>„Actions“ </a:t>
            </a:r>
            <a:r>
              <a:rPr lang="de-DE" dirty="0" err="1"/>
              <a:t>or</a:t>
            </a:r>
            <a:r>
              <a:rPr lang="de-DE" dirty="0"/>
              <a:t> „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instances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units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scope</a:t>
            </a:r>
            <a:r>
              <a:rPr lang="de-DE" dirty="0"/>
              <a:t>“ (</a:t>
            </a:r>
            <a:r>
              <a:rPr lang="de-DE" dirty="0" err="1"/>
              <a:t>Instantiations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abstract</a:t>
            </a:r>
            <a:r>
              <a:rPr lang="de-DE" dirty="0"/>
              <a:t> </a:t>
            </a:r>
            <a:r>
              <a:rPr lang="de-DE" dirty="0" err="1"/>
              <a:t>units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scope</a:t>
            </a:r>
            <a:r>
              <a:rPr lang="de-DE" dirty="0"/>
              <a:t> (</a:t>
            </a:r>
            <a:r>
              <a:rPr lang="de-DE" dirty="0" err="1"/>
              <a:t>project</a:t>
            </a:r>
            <a:r>
              <a:rPr lang="de-DE" dirty="0"/>
              <a:t>,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package</a:t>
            </a:r>
            <a:r>
              <a:rPr lang="de-DE" dirty="0"/>
              <a:t>, </a:t>
            </a:r>
            <a:r>
              <a:rPr lang="de-DE" dirty="0" err="1"/>
              <a:t>activity</a:t>
            </a:r>
            <a:r>
              <a:rPr lang="de-DE" dirty="0"/>
              <a:t>, </a:t>
            </a:r>
            <a:r>
              <a:rPr lang="de-DE" dirty="0" err="1"/>
              <a:t>task</a:t>
            </a:r>
            <a:r>
              <a:rPr lang="de-DE" dirty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 </a:t>
            </a:r>
            <a:r>
              <a:rPr lang="de-DE" dirty="0" err="1"/>
              <a:t>products</a:t>
            </a:r>
            <a:r>
              <a:rPr lang="de-DE" dirty="0"/>
              <a:t>: </a:t>
            </a:r>
            <a:r>
              <a:rPr lang="de-DE" dirty="0" err="1"/>
              <a:t>Reusable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instances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units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scope</a:t>
            </a:r>
            <a:endParaRPr lang="de-DE" dirty="0"/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Organisations</a:t>
            </a:r>
            <a:r>
              <a:rPr lang="de-DE" dirty="0"/>
              <a:t>: legal </a:t>
            </a:r>
            <a:r>
              <a:rPr lang="de-DE" dirty="0" err="1"/>
              <a:t>entities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records</a:t>
            </a:r>
            <a:r>
              <a:rPr lang="de-DE" dirty="0"/>
              <a:t> in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entities</a:t>
            </a:r>
            <a:r>
              <a:rPr lang="de-DE" dirty="0"/>
              <a:t>. May </a:t>
            </a:r>
            <a:r>
              <a:rPr lang="de-DE" dirty="0" err="1"/>
              <a:t>have</a:t>
            </a:r>
            <a:r>
              <a:rPr lang="de-DE" dirty="0"/>
              <a:t> different </a:t>
            </a:r>
            <a:r>
              <a:rPr lang="de-DE" dirty="0" err="1"/>
              <a:t>roles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different </a:t>
            </a:r>
            <a:r>
              <a:rPr lang="de-DE" dirty="0" err="1"/>
              <a:t>records</a:t>
            </a:r>
            <a:r>
              <a:rPr lang="de-DE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Venues</a:t>
            </a:r>
            <a:r>
              <a:rPr lang="de-DE" dirty="0"/>
              <a:t>: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spaces</a:t>
            </a:r>
            <a:r>
              <a:rPr lang="de-DE" dirty="0"/>
              <a:t>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instantiations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abstract</a:t>
            </a:r>
            <a:r>
              <a:rPr lang="de-DE" dirty="0"/>
              <a:t> </a:t>
            </a:r>
            <a:r>
              <a:rPr lang="de-DE" dirty="0" err="1"/>
              <a:t>units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scope</a:t>
            </a:r>
            <a:r>
              <a:rPr lang="de-DE" dirty="0"/>
              <a:t> </a:t>
            </a: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items</a:t>
            </a:r>
            <a:r>
              <a:rPr lang="de-DE" dirty="0"/>
              <a:t> (</a:t>
            </a:r>
            <a:r>
              <a:rPr lang="de-DE" dirty="0" err="1"/>
              <a:t>mostly</a:t>
            </a:r>
            <a:r>
              <a:rPr lang="de-DE" dirty="0"/>
              <a:t> </a:t>
            </a:r>
            <a:r>
              <a:rPr lang="de-DE" dirty="0" err="1"/>
              <a:t>equipment</a:t>
            </a:r>
            <a:r>
              <a:rPr lang="de-DE" dirty="0"/>
              <a:t>): Items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venues</a:t>
            </a:r>
            <a:r>
              <a:rPr lang="de-DE" dirty="0"/>
              <a:t> and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instantiations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abstract</a:t>
            </a:r>
            <a:r>
              <a:rPr lang="de-DE" dirty="0"/>
              <a:t> </a:t>
            </a:r>
            <a:r>
              <a:rPr lang="de-DE" dirty="0" err="1"/>
              <a:t>units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scope</a:t>
            </a:r>
            <a:endParaRPr lang="de-DE" dirty="0"/>
          </a:p>
          <a:p>
            <a:pPr marL="342900" indent="-342900">
              <a:buFont typeface="+mj-lt"/>
              <a:buAutoNum type="arabicPeriod"/>
            </a:pPr>
            <a:r>
              <a:rPr lang="de-DE" dirty="0" err="1"/>
              <a:t>Roles</a:t>
            </a:r>
            <a:r>
              <a:rPr lang="de-DE" dirty="0"/>
              <a:t>: Bundles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responsibilities</a:t>
            </a:r>
            <a:r>
              <a:rPr lang="de-DE" dirty="0"/>
              <a:t> and </a:t>
            </a:r>
            <a:r>
              <a:rPr lang="de-DE" dirty="0" err="1"/>
              <a:t>rights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related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and </a:t>
            </a:r>
            <a:r>
              <a:rPr lang="de-DE" dirty="0" err="1"/>
              <a:t>organisations</a:t>
            </a:r>
            <a:endParaRPr lang="de-DE" dirty="0"/>
          </a:p>
          <a:p>
            <a:endParaRPr lang="de-DE" b="1" dirty="0"/>
          </a:p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518771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36444FC-192A-50CE-A18C-A7BA20F069EA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r>
              <a:rPr lang="en-GB" sz="1000"/>
              <a:t>Page </a:t>
            </a:r>
            <a:fld id="{3A8B5DB7-81A8-4ED4-916B-6B23CD603687}" type="slidenum">
              <a:rPr lang="en-GB" sz="1000" smtClean="0"/>
              <a:pPr/>
              <a:t>3</a:t>
            </a:fld>
            <a:endParaRPr lang="en-GB" sz="1000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3" y="359198"/>
            <a:ext cx="10325243" cy="369193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 record of an individual – scenario with event management system as first point of data collection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3AF689-AEC6-201B-0E5B-9B62466F4CA3}"/>
              </a:ext>
            </a:extLst>
          </p:cNvPr>
          <p:cNvSpPr txBox="1"/>
          <p:nvPr/>
        </p:nvSpPr>
        <p:spPr>
          <a:xfrm rot="16200000">
            <a:off x="-439004" y="3140144"/>
            <a:ext cx="2567241" cy="6001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/>
          </a:p>
          <a:p>
            <a:pPr algn="ctr"/>
            <a:r>
              <a:rPr lang="en-US" sz="1100"/>
              <a:t>Event management software</a:t>
            </a:r>
          </a:p>
          <a:p>
            <a:pPr algn="ctr"/>
            <a:endParaRPr lang="de-DE" sz="11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DB8129-0CCD-B0A6-0D1A-0A8FE1F86828}"/>
              </a:ext>
            </a:extLst>
          </p:cNvPr>
          <p:cNvSpPr txBox="1"/>
          <p:nvPr/>
        </p:nvSpPr>
        <p:spPr>
          <a:xfrm rot="16200000">
            <a:off x="278112" y="5000352"/>
            <a:ext cx="1153175" cy="60016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/>
              <a:t>Project monitoring</a:t>
            </a:r>
          </a:p>
          <a:p>
            <a:pPr algn="ctr"/>
            <a:r>
              <a:rPr lang="en-US" sz="1100"/>
              <a:t> software</a:t>
            </a:r>
            <a:endParaRPr lang="de-DE" sz="11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2FA5DE-C0F1-84CD-868D-A999BD04DF3F}"/>
              </a:ext>
            </a:extLst>
          </p:cNvPr>
          <p:cNvSpPr txBox="1"/>
          <p:nvPr/>
        </p:nvSpPr>
        <p:spPr>
          <a:xfrm>
            <a:off x="3711971" y="3575465"/>
            <a:ext cx="116302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/>
              <a:t>Register beneficiary to course</a:t>
            </a:r>
            <a:endParaRPr lang="de-DE" sz="1100">
              <a:ea typeface="Calibri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5225602" y="2976313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Capture and monitor beneficiary attendance course</a:t>
            </a:r>
            <a:endParaRPr lang="de-DE" sz="11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7AF347-3769-587A-3606-754B294B8A24}"/>
              </a:ext>
            </a:extLst>
          </p:cNvPr>
          <p:cNvSpPr txBox="1"/>
          <p:nvPr/>
        </p:nvSpPr>
        <p:spPr>
          <a:xfrm>
            <a:off x="7093447" y="3052442"/>
            <a:ext cx="1428600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Capture and monitor beneficiary learning outcomes</a:t>
            </a:r>
            <a:endParaRPr lang="de-DE" sz="110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12113A4-1146-6B48-5299-B11880ACFACE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>
            <a:off x="6607119" y="3276395"/>
            <a:ext cx="486328" cy="761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A8FC4BA-0462-7947-32EF-37154AC52A76}"/>
              </a:ext>
            </a:extLst>
          </p:cNvPr>
          <p:cNvSpPr txBox="1"/>
          <p:nvPr/>
        </p:nvSpPr>
        <p:spPr>
          <a:xfrm>
            <a:off x="5022506" y="5261874"/>
            <a:ext cx="197380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Aggregate learning outcomes</a:t>
            </a:r>
            <a:endParaRPr lang="de-DE" sz="1100"/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C4EFEDE0-06B3-9D70-4AC8-8B355C4A98D7}"/>
              </a:ext>
            </a:extLst>
          </p:cNvPr>
          <p:cNvCxnSpPr>
            <a:cxnSpLocks/>
            <a:stCxn id="20" idx="2"/>
            <a:endCxn id="32" idx="1"/>
          </p:cNvCxnSpPr>
          <p:nvPr/>
        </p:nvCxnSpPr>
        <p:spPr>
          <a:xfrm rot="5400000">
            <a:off x="3250397" y="2713385"/>
            <a:ext cx="1802872" cy="3529057"/>
          </a:xfrm>
          <a:prstGeom prst="bentConnector4">
            <a:avLst>
              <a:gd name="adj1" fmla="val 80608"/>
              <a:gd name="adj2" fmla="val 10647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5DB8230-3BA4-6DA1-FD38-1ED15A3906D0}"/>
              </a:ext>
            </a:extLst>
          </p:cNvPr>
          <p:cNvSpPr txBox="1"/>
          <p:nvPr/>
        </p:nvSpPr>
        <p:spPr>
          <a:xfrm>
            <a:off x="2387304" y="5248544"/>
            <a:ext cx="197380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Aggregate attendance results</a:t>
            </a:r>
            <a:endParaRPr lang="de-DE" sz="110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F73DD8-06D7-3F7D-E15E-F0A0C3BED127}"/>
              </a:ext>
            </a:extLst>
          </p:cNvPr>
          <p:cNvSpPr txBox="1"/>
          <p:nvPr/>
        </p:nvSpPr>
        <p:spPr>
          <a:xfrm>
            <a:off x="10325241" y="5010738"/>
            <a:ext cx="119090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Display progress against targets</a:t>
            </a:r>
            <a:endParaRPr lang="de-DE" sz="1100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E1A63C8-D599-B03B-AF56-26FED77FE4F5}"/>
              </a:ext>
            </a:extLst>
          </p:cNvPr>
          <p:cNvCxnSpPr>
            <a:cxnSpLocks/>
            <a:stCxn id="67" idx="3"/>
            <a:endCxn id="40" idx="1"/>
          </p:cNvCxnSpPr>
          <p:nvPr/>
        </p:nvCxnSpPr>
        <p:spPr>
          <a:xfrm flipV="1">
            <a:off x="9261761" y="5226182"/>
            <a:ext cx="1063480" cy="64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A1A0F765-8E08-F23D-5E31-7A9A4275D81C}"/>
              </a:ext>
            </a:extLst>
          </p:cNvPr>
          <p:cNvSpPr txBox="1"/>
          <p:nvPr/>
        </p:nvSpPr>
        <p:spPr>
          <a:xfrm>
            <a:off x="1215362" y="5060578"/>
            <a:ext cx="8290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Define targets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00818" y="5518697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11191457" y="5491465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01C1E1A-CA2C-2042-FAC0-8BE5E04CF40D}"/>
              </a:ext>
            </a:extLst>
          </p:cNvPr>
          <p:cNvSpPr txBox="1"/>
          <p:nvPr/>
        </p:nvSpPr>
        <p:spPr>
          <a:xfrm>
            <a:off x="7287955" y="5017214"/>
            <a:ext cx="197380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Aggregate employment outcomes</a:t>
            </a:r>
            <a:endParaRPr lang="de-DE" sz="110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5426C4CD-636F-58D9-0820-742EAF50A905}"/>
              </a:ext>
            </a:extLst>
          </p:cNvPr>
          <p:cNvCxnSpPr>
            <a:cxnSpLocks/>
            <a:stCxn id="21" idx="2"/>
            <a:endCxn id="28" idx="0"/>
          </p:cNvCxnSpPr>
          <p:nvPr/>
        </p:nvCxnSpPr>
        <p:spPr>
          <a:xfrm rot="5400000">
            <a:off x="6103944" y="3558071"/>
            <a:ext cx="1609268" cy="179833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ED1D33D3-6707-3C6C-43A9-8476F2FA07FD}"/>
              </a:ext>
            </a:extLst>
          </p:cNvPr>
          <p:cNvCxnSpPr>
            <a:cxnSpLocks/>
            <a:stCxn id="28" idx="1"/>
          </p:cNvCxnSpPr>
          <p:nvPr/>
        </p:nvCxnSpPr>
        <p:spPr>
          <a:xfrm rot="10800000" flipH="1">
            <a:off x="5022506" y="5379349"/>
            <a:ext cx="5302734" cy="13330"/>
          </a:xfrm>
          <a:prstGeom prst="bentConnector5">
            <a:avLst>
              <a:gd name="adj1" fmla="val -4311"/>
              <a:gd name="adj2" fmla="val -2277082"/>
              <a:gd name="adj3" fmla="val 8520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A102E1B4-FBCA-FA54-70EB-C111B1A8CBAC}"/>
              </a:ext>
            </a:extLst>
          </p:cNvPr>
          <p:cNvCxnSpPr>
            <a:cxnSpLocks/>
            <a:stCxn id="32" idx="3"/>
            <a:endCxn id="40" idx="2"/>
          </p:cNvCxnSpPr>
          <p:nvPr/>
        </p:nvCxnSpPr>
        <p:spPr>
          <a:xfrm>
            <a:off x="4361110" y="5379349"/>
            <a:ext cx="6559582" cy="62276"/>
          </a:xfrm>
          <a:prstGeom prst="bentConnector4">
            <a:avLst>
              <a:gd name="adj1" fmla="val 3641"/>
              <a:gd name="adj2" fmla="val 129299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EAB3AD2-3194-A0D6-6F80-C6178D05D6C9}"/>
              </a:ext>
            </a:extLst>
          </p:cNvPr>
          <p:cNvSpPr txBox="1"/>
          <p:nvPr/>
        </p:nvSpPr>
        <p:spPr>
          <a:xfrm>
            <a:off x="2453636" y="3515730"/>
            <a:ext cx="1097088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/>
              <a:t>Schedule a course</a:t>
            </a:r>
            <a:endParaRPr lang="de-DE" sz="1100">
              <a:ea typeface="Calibri"/>
              <a:cs typeface="Calibri"/>
            </a:endParaRPr>
          </a:p>
        </p:txBody>
      </p: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E343EB1F-B095-3AB0-8FE8-C05B927B73C4}"/>
              </a:ext>
            </a:extLst>
          </p:cNvPr>
          <p:cNvCxnSpPr>
            <a:cxnSpLocks/>
            <a:stCxn id="3" idx="3"/>
            <a:endCxn id="16" idx="1"/>
          </p:cNvCxnSpPr>
          <p:nvPr/>
        </p:nvCxnSpPr>
        <p:spPr>
          <a:xfrm>
            <a:off x="3550724" y="3731174"/>
            <a:ext cx="161247" cy="14437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onnector: Elbow 84">
            <a:extLst>
              <a:ext uri="{FF2B5EF4-FFF2-40B4-BE49-F238E27FC236}">
                <a16:creationId xmlns:a16="http://schemas.microsoft.com/office/drawing/2014/main" id="{3960BE93-91C9-A069-455E-2735F29871F5}"/>
              </a:ext>
            </a:extLst>
          </p:cNvPr>
          <p:cNvCxnSpPr>
            <a:cxnSpLocks/>
            <a:stCxn id="185" idx="0"/>
            <a:endCxn id="206" idx="2"/>
          </p:cNvCxnSpPr>
          <p:nvPr/>
        </p:nvCxnSpPr>
        <p:spPr>
          <a:xfrm rot="16200000" flipH="1">
            <a:off x="4395670" y="2186112"/>
            <a:ext cx="151113" cy="761100"/>
          </a:xfrm>
          <a:prstGeom prst="bentConnector4">
            <a:avLst>
              <a:gd name="adj1" fmla="val -151278"/>
              <a:gd name="adj2" fmla="val 8303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2421940" y="2336452"/>
            <a:ext cx="1055332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Capture socio-demographic data of beneficiary</a:t>
            </a:r>
            <a:endParaRPr lang="de-DE" sz="1100"/>
          </a:p>
        </p:txBody>
      </p:sp>
      <p:cxnSp>
        <p:nvCxnSpPr>
          <p:cNvPr id="126" name="Connector: Elbow 125">
            <a:extLst>
              <a:ext uri="{FF2B5EF4-FFF2-40B4-BE49-F238E27FC236}">
                <a16:creationId xmlns:a16="http://schemas.microsoft.com/office/drawing/2014/main" id="{DE004C25-6B93-C8B7-A827-12FA5F56BF5A}"/>
              </a:ext>
            </a:extLst>
          </p:cNvPr>
          <p:cNvCxnSpPr>
            <a:cxnSpLocks/>
            <a:stCxn id="57" idx="0"/>
            <a:endCxn id="125" idx="2"/>
          </p:cNvCxnSpPr>
          <p:nvPr/>
        </p:nvCxnSpPr>
        <p:spPr>
          <a:xfrm rot="5400000" flipH="1" flipV="1">
            <a:off x="2206044" y="4200595"/>
            <a:ext cx="283832" cy="143613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7D770814-9888-61EA-3E41-22266C7DDE2D}"/>
              </a:ext>
            </a:extLst>
          </p:cNvPr>
          <p:cNvCxnSpPr/>
          <p:nvPr/>
        </p:nvCxnSpPr>
        <p:spPr>
          <a:xfrm>
            <a:off x="526066" y="215660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43FEF331-454D-A0BD-0CA2-1FE8BAB258A2}"/>
              </a:ext>
            </a:extLst>
          </p:cNvPr>
          <p:cNvCxnSpPr/>
          <p:nvPr/>
        </p:nvCxnSpPr>
        <p:spPr>
          <a:xfrm>
            <a:off x="509799" y="4723847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E157105-95D9-62C2-FADF-B19447516439}"/>
              </a:ext>
            </a:extLst>
          </p:cNvPr>
          <p:cNvCxnSpPr/>
          <p:nvPr/>
        </p:nvCxnSpPr>
        <p:spPr>
          <a:xfrm>
            <a:off x="544475" y="5877022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3587757" y="2491106"/>
            <a:ext cx="1005840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Capture experiences of beneficiary</a:t>
            </a:r>
            <a:endParaRPr lang="de-DE" sz="1100"/>
          </a:p>
        </p:txBody>
      </p:sp>
      <p:cxnSp>
        <p:nvCxnSpPr>
          <p:cNvPr id="188" name="Connector: Elbow 187">
            <a:extLst>
              <a:ext uri="{FF2B5EF4-FFF2-40B4-BE49-F238E27FC236}">
                <a16:creationId xmlns:a16="http://schemas.microsoft.com/office/drawing/2014/main" id="{46EAAD77-BEF5-50D2-023E-6A48515121E4}"/>
              </a:ext>
            </a:extLst>
          </p:cNvPr>
          <p:cNvCxnSpPr>
            <a:cxnSpLocks/>
            <a:stCxn id="124" idx="3"/>
            <a:endCxn id="185" idx="1"/>
          </p:cNvCxnSpPr>
          <p:nvPr/>
        </p:nvCxnSpPr>
        <p:spPr>
          <a:xfrm flipV="1">
            <a:off x="3477272" y="2791188"/>
            <a:ext cx="110485" cy="1462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5D6D5F26-5D1C-ED7A-D100-F7E44C1B9C6C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8522047" y="3352524"/>
            <a:ext cx="1921728" cy="164298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0A301FBE-4050-B5A6-D54B-3EAB3AF45224}"/>
              </a:ext>
            </a:extLst>
          </p:cNvPr>
          <p:cNvSpPr txBox="1"/>
          <p:nvPr/>
        </p:nvSpPr>
        <p:spPr>
          <a:xfrm>
            <a:off x="1256373" y="3386275"/>
            <a:ext cx="1097088" cy="11079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/>
              <a:t>Create an instance of a unit of scope (Project, work package, activity, event)</a:t>
            </a:r>
            <a:endParaRPr lang="de-DE" sz="1100">
              <a:ea typeface="Calibri"/>
              <a:cs typeface="Calibri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48310776-1026-1F3E-AD46-4818E2F96FB2}"/>
              </a:ext>
            </a:extLst>
          </p:cNvPr>
          <p:cNvSpPr txBox="1"/>
          <p:nvPr/>
        </p:nvSpPr>
        <p:spPr>
          <a:xfrm>
            <a:off x="2517483" y="4007305"/>
            <a:ext cx="10970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/>
              <a:t>Define target groups and eligibility criteria</a:t>
            </a:r>
            <a:endParaRPr lang="de-DE" sz="1100">
              <a:ea typeface="Calibri"/>
              <a:cs typeface="Calibri"/>
            </a:endParaRPr>
          </a:p>
        </p:txBody>
      </p: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6CDDC83D-E179-F787-08E1-214A61E19051}"/>
              </a:ext>
            </a:extLst>
          </p:cNvPr>
          <p:cNvCxnSpPr>
            <a:cxnSpLocks/>
            <a:stCxn id="125" idx="1"/>
            <a:endCxn id="119" idx="2"/>
          </p:cNvCxnSpPr>
          <p:nvPr/>
        </p:nvCxnSpPr>
        <p:spPr>
          <a:xfrm rot="10800000" flipV="1">
            <a:off x="1804917" y="4392025"/>
            <a:ext cx="712566" cy="102245"/>
          </a:xfrm>
          <a:prstGeom prst="bentConnector4">
            <a:avLst>
              <a:gd name="adj1" fmla="val 11509"/>
              <a:gd name="adj2" fmla="val 24212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D8104C44-6924-796C-8EF8-459C2BA0AA1D}"/>
              </a:ext>
            </a:extLst>
          </p:cNvPr>
          <p:cNvSpPr txBox="1"/>
          <p:nvPr/>
        </p:nvSpPr>
        <p:spPr>
          <a:xfrm>
            <a:off x="1235567" y="2408970"/>
            <a:ext cx="10970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/>
              <a:t>Invite individuals to the instance of a unit of scope </a:t>
            </a:r>
            <a:endParaRPr lang="de-DE" sz="1100">
              <a:ea typeface="Calibri"/>
              <a:cs typeface="Calibri"/>
            </a:endParaRPr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BEFEC783-1FB4-F5EF-1737-6ED7C348CB4B}"/>
              </a:ext>
            </a:extLst>
          </p:cNvPr>
          <p:cNvCxnSpPr>
            <a:cxnSpLocks/>
            <a:stCxn id="16" idx="3"/>
            <a:endCxn id="20" idx="1"/>
          </p:cNvCxnSpPr>
          <p:nvPr/>
        </p:nvCxnSpPr>
        <p:spPr>
          <a:xfrm flipV="1">
            <a:off x="4874999" y="3276395"/>
            <a:ext cx="350603" cy="5991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Connector: Elbow 159">
            <a:extLst>
              <a:ext uri="{FF2B5EF4-FFF2-40B4-BE49-F238E27FC236}">
                <a16:creationId xmlns:a16="http://schemas.microsoft.com/office/drawing/2014/main" id="{6AC14593-8E7A-5EE8-87FB-DCAE2A8C1AF0}"/>
              </a:ext>
            </a:extLst>
          </p:cNvPr>
          <p:cNvCxnSpPr>
            <a:cxnSpLocks/>
            <a:stCxn id="119" idx="0"/>
            <a:endCxn id="150" idx="1"/>
          </p:cNvCxnSpPr>
          <p:nvPr/>
        </p:nvCxnSpPr>
        <p:spPr>
          <a:xfrm rot="16200000" flipV="1">
            <a:off x="1223950" y="2805308"/>
            <a:ext cx="592584" cy="569350"/>
          </a:xfrm>
          <a:prstGeom prst="bentConnector4">
            <a:avLst>
              <a:gd name="adj1" fmla="val 17539"/>
              <a:gd name="adj2" fmla="val 14015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D501DDE2-AB2F-301D-AF1B-236B1062651F}"/>
              </a:ext>
            </a:extLst>
          </p:cNvPr>
          <p:cNvCxnSpPr>
            <a:cxnSpLocks/>
            <a:stCxn id="150" idx="3"/>
            <a:endCxn id="124" idx="1"/>
          </p:cNvCxnSpPr>
          <p:nvPr/>
        </p:nvCxnSpPr>
        <p:spPr>
          <a:xfrm>
            <a:off x="2332655" y="2793691"/>
            <a:ext cx="89285" cy="121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nector: Elbow 171">
            <a:extLst>
              <a:ext uri="{FF2B5EF4-FFF2-40B4-BE49-F238E27FC236}">
                <a16:creationId xmlns:a16="http://schemas.microsoft.com/office/drawing/2014/main" id="{5DE01321-82A6-953D-0EF2-0A69A2790B8E}"/>
              </a:ext>
            </a:extLst>
          </p:cNvPr>
          <p:cNvCxnSpPr>
            <a:cxnSpLocks/>
            <a:stCxn id="119" idx="3"/>
            <a:endCxn id="3" idx="0"/>
          </p:cNvCxnSpPr>
          <p:nvPr/>
        </p:nvCxnSpPr>
        <p:spPr>
          <a:xfrm flipV="1">
            <a:off x="2353461" y="3515730"/>
            <a:ext cx="648719" cy="424543"/>
          </a:xfrm>
          <a:prstGeom prst="bentConnector4">
            <a:avLst>
              <a:gd name="adj1" fmla="val 7721"/>
              <a:gd name="adj2" fmla="val 13049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6" name="Flowchart: Magnetic Disk 205">
            <a:extLst>
              <a:ext uri="{FF2B5EF4-FFF2-40B4-BE49-F238E27FC236}">
                <a16:creationId xmlns:a16="http://schemas.microsoft.com/office/drawing/2014/main" id="{D1888F93-A1BD-6247-8B06-B79503A9D28B}"/>
              </a:ext>
            </a:extLst>
          </p:cNvPr>
          <p:cNvSpPr/>
          <p:nvPr/>
        </p:nvSpPr>
        <p:spPr>
          <a:xfrm>
            <a:off x="4851777" y="2419355"/>
            <a:ext cx="1315729" cy="445728"/>
          </a:xfrm>
          <a:prstGeom prst="flowChartMagneticDisk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Beneficiary Profile</a:t>
            </a:r>
          </a:p>
        </p:txBody>
      </p:sp>
      <p:cxnSp>
        <p:nvCxnSpPr>
          <p:cNvPr id="213" name="Connector: Elbow 212">
            <a:extLst>
              <a:ext uri="{FF2B5EF4-FFF2-40B4-BE49-F238E27FC236}">
                <a16:creationId xmlns:a16="http://schemas.microsoft.com/office/drawing/2014/main" id="{03BA7BF4-1DBA-499E-3791-6343A921CD2C}"/>
              </a:ext>
            </a:extLst>
          </p:cNvPr>
          <p:cNvCxnSpPr>
            <a:cxnSpLocks/>
            <a:endCxn id="16" idx="0"/>
          </p:cNvCxnSpPr>
          <p:nvPr/>
        </p:nvCxnSpPr>
        <p:spPr>
          <a:xfrm rot="5400000">
            <a:off x="4271848" y="2827450"/>
            <a:ext cx="769653" cy="72637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0F780AA3-E499-EEDD-5BD7-2EE4F5915946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44341" y="4123566"/>
            <a:ext cx="1364608" cy="42268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337BFED-D041-1854-1B96-04A04BC718AA}"/>
              </a:ext>
            </a:extLst>
          </p:cNvPr>
          <p:cNvCxnSpPr>
            <a:cxnSpLocks/>
            <a:endCxn id="206" idx="4"/>
          </p:cNvCxnSpPr>
          <p:nvPr/>
        </p:nvCxnSpPr>
        <p:spPr>
          <a:xfrm rot="10800000">
            <a:off x="6167507" y="2642219"/>
            <a:ext cx="925941" cy="536192"/>
          </a:xfrm>
          <a:prstGeom prst="bentConnector3">
            <a:avLst>
              <a:gd name="adj1" fmla="val 2942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2ADFB16-CC25-5604-36EC-460E4F95E648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5916361" y="2880857"/>
            <a:ext cx="0" cy="954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417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 animBg="1"/>
      <p:bldP spid="28" grpId="0" animBg="1"/>
      <p:bldP spid="32" grpId="0" animBg="1"/>
      <p:bldP spid="40" grpId="0" animBg="1"/>
      <p:bldP spid="57" grpId="0" animBg="1"/>
      <p:bldP spid="65" grpId="0" animBg="1"/>
      <p:bldP spid="66" grpId="0" animBg="1"/>
      <p:bldP spid="67" grpId="0" animBg="1"/>
      <p:bldP spid="3" grpId="0" animBg="1"/>
      <p:bldP spid="124" grpId="0" animBg="1"/>
      <p:bldP spid="185" grpId="0" animBg="1"/>
      <p:bldP spid="119" grpId="0" animBg="1"/>
      <p:bldP spid="125" grpId="0" animBg="1"/>
      <p:bldP spid="150" grpId="0" animBg="1"/>
      <p:bldP spid="2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5182770" cy="3455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an “action” or “instance of a unit of scope”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30281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equipment list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4376493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A102E1B4-FBCA-FA54-70EB-C111B1A8CBAC}"/>
              </a:ext>
            </a:extLst>
          </p:cNvPr>
          <p:cNvCxnSpPr>
            <a:cxnSpLocks/>
            <a:stCxn id="321" idx="2"/>
            <a:endCxn id="283" idx="0"/>
          </p:cNvCxnSpPr>
          <p:nvPr/>
        </p:nvCxnSpPr>
        <p:spPr>
          <a:xfrm rot="5400000" flipH="1">
            <a:off x="3881378" y="1822756"/>
            <a:ext cx="3068452" cy="4907823"/>
          </a:xfrm>
          <a:prstGeom prst="bentConnector5">
            <a:avLst>
              <a:gd name="adj1" fmla="val -7450"/>
              <a:gd name="adj2" fmla="val 137510"/>
              <a:gd name="adj3" fmla="val 12731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59250" y="2465509"/>
            <a:ext cx="1055332" cy="1785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 list of instances of units of scope (projects, work packages, activities, events</a:t>
            </a:r>
            <a:endParaRPr lang="de-DE" sz="1100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7D770814-9888-61EA-3E41-22266C7DDE2D}"/>
              </a:ext>
            </a:extLst>
          </p:cNvPr>
          <p:cNvCxnSpPr/>
          <p:nvPr/>
        </p:nvCxnSpPr>
        <p:spPr>
          <a:xfrm>
            <a:off x="526066" y="165368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E157105-95D9-62C2-FADF-B19447516439}"/>
              </a:ext>
            </a:extLst>
          </p:cNvPr>
          <p:cNvCxnSpPr/>
          <p:nvPr/>
        </p:nvCxnSpPr>
        <p:spPr>
          <a:xfrm>
            <a:off x="544475" y="6768562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71389D8C-3F59-9ADB-1C1D-9712B452969E}"/>
              </a:ext>
            </a:extLst>
          </p:cNvPr>
          <p:cNvCxnSpPr>
            <a:cxnSpLocks/>
          </p:cNvCxnSpPr>
          <p:nvPr/>
        </p:nvCxnSpPr>
        <p:spPr>
          <a:xfrm flipV="1">
            <a:off x="11647499" y="965744"/>
            <a:ext cx="0" cy="58028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170829"/>
            <a:ext cx="1602613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an item in the list of CDPs</a:t>
            </a:r>
            <a:endParaRPr lang="de-DE" sz="1100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1817031-DBCD-9307-89DA-457DCF4E22F0}"/>
              </a:ext>
            </a:extLst>
          </p:cNvPr>
          <p:cNvCxnSpPr>
            <a:cxnSpLocks/>
            <a:stCxn id="124" idx="0"/>
            <a:endCxn id="283" idx="1"/>
          </p:cNvCxnSpPr>
          <p:nvPr/>
        </p:nvCxnSpPr>
        <p:spPr>
          <a:xfrm rot="16200000" flipH="1">
            <a:off x="1847307" y="2405117"/>
            <a:ext cx="661653" cy="782437"/>
          </a:xfrm>
          <a:prstGeom prst="bentConnector4">
            <a:avLst>
              <a:gd name="adj1" fmla="val -34550"/>
              <a:gd name="adj2" fmla="val 8371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3845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venues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38725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28511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requires</a:t>
            </a:r>
            <a:r>
              <a:rPr lang="de-DE" sz="600"/>
              <a:t> </a:t>
            </a:r>
            <a:r>
              <a:rPr lang="de-DE" sz="600" err="1"/>
              <a:t>equipent</a:t>
            </a:r>
            <a:r>
              <a:rPr lang="de-DE" sz="600"/>
              <a:t>?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venue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role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73493" y="2358562"/>
            <a:ext cx="784677" cy="42449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CDP?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570807"/>
            <a:ext cx="419463" cy="5563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58170" y="2449755"/>
            <a:ext cx="539298" cy="1210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50356" y="2290411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5400000">
            <a:off x="3910040" y="3029320"/>
            <a:ext cx="502061" cy="95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84874" y="2766442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roles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</p:cNvCxnSpPr>
          <p:nvPr/>
        </p:nvCxnSpPr>
        <p:spPr>
          <a:xfrm rot="5400000">
            <a:off x="5769343" y="1027285"/>
            <a:ext cx="825163" cy="3805552"/>
          </a:xfrm>
          <a:prstGeom prst="bentConnector3">
            <a:avLst>
              <a:gd name="adj1" fmla="val 3153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79"/>
            <a:ext cx="185851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417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an </a:t>
            </a:r>
            <a:r>
              <a:rPr lang="de-DE" sz="600" err="1"/>
              <a:t>organisation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449768" y="346978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167064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 flipV="1">
            <a:off x="5882145" y="2386273"/>
            <a:ext cx="1278407" cy="6348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4093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170829"/>
            <a:ext cx="1629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Create a record in the list of CDPs</a:t>
            </a:r>
            <a:endParaRPr lang="de-DE" sz="1100" dirty="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16200000" flipH="1">
            <a:off x="7549808" y="107062"/>
            <a:ext cx="3765" cy="4123769"/>
          </a:xfrm>
          <a:prstGeom prst="bentConnector3">
            <a:avLst>
              <a:gd name="adj1" fmla="val -174148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182768" y="1957016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3286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equipment list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stCxn id="24" idx="3"/>
            <a:endCxn id="44" idx="1"/>
          </p:cNvCxnSpPr>
          <p:nvPr/>
        </p:nvCxnSpPr>
        <p:spPr>
          <a:xfrm flipV="1">
            <a:off x="10428299" y="2343108"/>
            <a:ext cx="610484" cy="4316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043026"/>
            <a:ext cx="115778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CDP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an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148304"/>
            <a:ext cx="802844" cy="33140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59008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roles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</p:cNvCxnSpPr>
          <p:nvPr/>
        </p:nvCxnSpPr>
        <p:spPr>
          <a:xfrm>
            <a:off x="5413721" y="3598711"/>
            <a:ext cx="4866023" cy="80466"/>
          </a:xfrm>
          <a:prstGeom prst="bentConnector3">
            <a:avLst>
              <a:gd name="adj1" fmla="val 10226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stCxn id="285" idx="3"/>
            <a:endCxn id="82" idx="1"/>
          </p:cNvCxnSpPr>
          <p:nvPr/>
        </p:nvCxnSpPr>
        <p:spPr>
          <a:xfrm>
            <a:off x="10282680" y="3805529"/>
            <a:ext cx="730464" cy="98738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roles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venues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5146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venues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1E6B1F6-525D-AB8E-EBCF-3BC746CE7B83}"/>
              </a:ext>
            </a:extLst>
          </p:cNvPr>
          <p:cNvSpPr txBox="1"/>
          <p:nvPr/>
        </p:nvSpPr>
        <p:spPr>
          <a:xfrm>
            <a:off x="9410700" y="5913670"/>
            <a:ext cx="1344022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462AA7D8-40BA-5F59-169D-556376602D32}"/>
              </a:ext>
            </a:extLst>
          </p:cNvPr>
          <p:cNvCxnSpPr>
            <a:cxnSpLocks/>
            <a:stCxn id="140" idx="2"/>
            <a:endCxn id="156" idx="2"/>
          </p:cNvCxnSpPr>
          <p:nvPr/>
        </p:nvCxnSpPr>
        <p:spPr>
          <a:xfrm rot="16200000" flipH="1">
            <a:off x="9439665" y="6040065"/>
            <a:ext cx="872218" cy="413874"/>
          </a:xfrm>
          <a:prstGeom prst="bentConnector5">
            <a:avLst>
              <a:gd name="adj1" fmla="val 5892"/>
              <a:gd name="adj2" fmla="val -112761"/>
              <a:gd name="adj3" fmla="val 11310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CD19DE8-1371-2D09-57A2-923EBB294CD5}"/>
              </a:ext>
            </a:extLst>
          </p:cNvPr>
          <p:cNvSpPr txBox="1"/>
          <p:nvPr/>
        </p:nvSpPr>
        <p:spPr>
          <a:xfrm rot="16200000">
            <a:off x="-17244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31" name="Diamond 30">
            <a:extLst>
              <a:ext uri="{FF2B5EF4-FFF2-40B4-BE49-F238E27FC236}">
                <a16:creationId xmlns:a16="http://schemas.microsoft.com/office/drawing/2014/main" id="{63A00892-E6F9-7DAF-F1BC-9D178F76BEBC}"/>
              </a:ext>
            </a:extLst>
          </p:cNvPr>
          <p:cNvSpPr/>
          <p:nvPr/>
        </p:nvSpPr>
        <p:spPr>
          <a:xfrm>
            <a:off x="3706157" y="1600844"/>
            <a:ext cx="784677" cy="631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abstract</a:t>
            </a:r>
            <a:r>
              <a:rPr lang="de-DE" sz="600" dirty="0"/>
              <a:t>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r>
              <a:rPr lang="de-DE" sz="600" dirty="0"/>
              <a:t>?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B3FF0E-3E34-21EE-1B17-4CDBA4F0CE3F}"/>
              </a:ext>
            </a:extLst>
          </p:cNvPr>
          <p:cNvSpPr txBox="1"/>
          <p:nvPr/>
        </p:nvSpPr>
        <p:spPr>
          <a:xfrm>
            <a:off x="3668835" y="2138592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026266C9-B7A4-8257-EFE6-657F24537443}"/>
              </a:ext>
            </a:extLst>
          </p:cNvPr>
          <p:cNvCxnSpPr>
            <a:cxnSpLocks/>
          </p:cNvCxnSpPr>
          <p:nvPr/>
        </p:nvCxnSpPr>
        <p:spPr>
          <a:xfrm rot="5400000">
            <a:off x="4119894" y="2303621"/>
            <a:ext cx="119342" cy="12700"/>
          </a:xfrm>
          <a:prstGeom prst="bentConnector3">
            <a:avLst>
              <a:gd name="adj1" fmla="val -45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31876711-A834-86E8-B4B4-73152D0C9ADA}"/>
              </a:ext>
            </a:extLst>
          </p:cNvPr>
          <p:cNvCxnSpPr>
            <a:cxnSpLocks/>
            <a:stCxn id="31" idx="3"/>
            <a:endCxn id="49" idx="1"/>
          </p:cNvCxnSpPr>
          <p:nvPr/>
        </p:nvCxnSpPr>
        <p:spPr>
          <a:xfrm flipV="1">
            <a:off x="4490834" y="1725436"/>
            <a:ext cx="759034" cy="1911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Diamond 48">
            <a:extLst>
              <a:ext uri="{FF2B5EF4-FFF2-40B4-BE49-F238E27FC236}">
                <a16:creationId xmlns:a16="http://schemas.microsoft.com/office/drawing/2014/main" id="{2F540F39-737E-58A9-0700-7DB2EC93736C}"/>
              </a:ext>
            </a:extLst>
          </p:cNvPr>
          <p:cNvSpPr/>
          <p:nvPr/>
        </p:nvSpPr>
        <p:spPr>
          <a:xfrm>
            <a:off x="5249868" y="1497215"/>
            <a:ext cx="784677" cy="45644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1D9635EF-ECA5-66AE-C1F5-C9ABF26E46E1}"/>
              </a:ext>
            </a:extLst>
          </p:cNvPr>
          <p:cNvCxnSpPr>
            <a:cxnSpLocks/>
            <a:stCxn id="49" idx="3"/>
            <a:endCxn id="52" idx="1"/>
          </p:cNvCxnSpPr>
          <p:nvPr/>
        </p:nvCxnSpPr>
        <p:spPr>
          <a:xfrm>
            <a:off x="6034545" y="1725436"/>
            <a:ext cx="1342203" cy="252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5578DA28-392B-757B-57A0-ABA38002328A}"/>
              </a:ext>
            </a:extLst>
          </p:cNvPr>
          <p:cNvSpPr txBox="1"/>
          <p:nvPr/>
        </p:nvSpPr>
        <p:spPr>
          <a:xfrm>
            <a:off x="7376748" y="1550600"/>
            <a:ext cx="160261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Select an item in the list of abstract units of scope</a:t>
            </a:r>
            <a:endParaRPr lang="de-DE" sz="1000" dirty="0"/>
          </a:p>
        </p:txBody>
      </p: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9BD3EDF5-A29D-4417-495C-3E596083C412}"/>
              </a:ext>
            </a:extLst>
          </p:cNvPr>
          <p:cNvCxnSpPr>
            <a:cxnSpLocks/>
          </p:cNvCxnSpPr>
          <p:nvPr/>
        </p:nvCxnSpPr>
        <p:spPr>
          <a:xfrm rot="5400000">
            <a:off x="6105696" y="294157"/>
            <a:ext cx="493774" cy="3806880"/>
          </a:xfrm>
          <a:prstGeom prst="bentConnector3">
            <a:avLst>
              <a:gd name="adj1" fmla="val 1279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64D340DE-B924-C47A-F6E4-D7896FA7C432}"/>
              </a:ext>
            </a:extLst>
          </p:cNvPr>
          <p:cNvSpPr txBox="1"/>
          <p:nvPr/>
        </p:nvSpPr>
        <p:spPr>
          <a:xfrm>
            <a:off x="9015049" y="1550600"/>
            <a:ext cx="162944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Create a record in the list of abstract units of scope</a:t>
            </a:r>
            <a:endParaRPr lang="de-DE" sz="1000" dirty="0"/>
          </a:p>
        </p:txBody>
      </p: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365470E6-5B7C-86FE-F235-A759935E8416}"/>
              </a:ext>
            </a:extLst>
          </p:cNvPr>
          <p:cNvCxnSpPr>
            <a:cxnSpLocks/>
            <a:stCxn id="49" idx="0"/>
            <a:endCxn id="54" idx="0"/>
          </p:cNvCxnSpPr>
          <p:nvPr/>
        </p:nvCxnSpPr>
        <p:spPr>
          <a:xfrm rot="16200000" flipH="1">
            <a:off x="7709296" y="-569875"/>
            <a:ext cx="53385" cy="4187565"/>
          </a:xfrm>
          <a:prstGeom prst="bentConnector3">
            <a:avLst>
              <a:gd name="adj1" fmla="val -4282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B49F6341-9DBD-29A8-8EBE-9AF3CDC2818B}"/>
              </a:ext>
            </a:extLst>
          </p:cNvPr>
          <p:cNvCxnSpPr>
            <a:cxnSpLocks/>
            <a:stCxn id="54" idx="3"/>
            <a:endCxn id="57" idx="1"/>
          </p:cNvCxnSpPr>
          <p:nvPr/>
        </p:nvCxnSpPr>
        <p:spPr>
          <a:xfrm flipV="1">
            <a:off x="10644495" y="1542828"/>
            <a:ext cx="518336" cy="207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EBC16B47-30E2-FB4F-4FB7-4C6174A969A9}"/>
              </a:ext>
            </a:extLst>
          </p:cNvPr>
          <p:cNvSpPr txBox="1"/>
          <p:nvPr/>
        </p:nvSpPr>
        <p:spPr>
          <a:xfrm>
            <a:off x="11162831" y="1188885"/>
            <a:ext cx="115778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Continue process to create a an abstract unit of scope</a:t>
            </a:r>
            <a:endParaRPr lang="de-DE" sz="1000" dirty="0"/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C26C75BD-6F8C-9966-CF4E-DE1E6F38784B}"/>
              </a:ext>
            </a:extLst>
          </p:cNvPr>
          <p:cNvSpPr txBox="1"/>
          <p:nvPr/>
        </p:nvSpPr>
        <p:spPr>
          <a:xfrm>
            <a:off x="4375344" y="162325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</p:spTree>
    <p:extLst>
      <p:ext uri="{BB962C8B-B14F-4D97-AF65-F5344CB8AC3E}">
        <p14:creationId xmlns:p14="http://schemas.microsoft.com/office/powerpoint/2010/main" val="91262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5097470" cy="3455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 record in the capacity development product list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30281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equipment list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3955488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41326" y="2756664"/>
            <a:ext cx="1055332" cy="11079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 capacity development product (CDP) list </a:t>
            </a:r>
            <a:endParaRPr lang="de-DE" sz="1100"/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E157105-95D9-62C2-FADF-B19447516439}"/>
              </a:ext>
            </a:extLst>
          </p:cNvPr>
          <p:cNvCxnSpPr/>
          <p:nvPr/>
        </p:nvCxnSpPr>
        <p:spPr>
          <a:xfrm>
            <a:off x="544475" y="6585682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71389D8C-3F59-9ADB-1C1D-9712B452969E}"/>
              </a:ext>
            </a:extLst>
          </p:cNvPr>
          <p:cNvCxnSpPr>
            <a:cxnSpLocks/>
          </p:cNvCxnSpPr>
          <p:nvPr/>
        </p:nvCxnSpPr>
        <p:spPr>
          <a:xfrm flipV="1">
            <a:off x="11647499" y="965744"/>
            <a:ext cx="0" cy="56199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029063"/>
            <a:ext cx="1602613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instantiation of a unit of scope (project, work package, activity, event)</a:t>
            </a:r>
            <a:endParaRPr lang="de-DE" sz="1100"/>
          </a:p>
        </p:txBody>
      </p: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3845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venues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</a:t>
            </a:r>
            <a:r>
              <a:rPr lang="de-DE" sz="600" err="1"/>
              <a:t>the</a:t>
            </a:r>
            <a:r>
              <a:rPr lang="de-DE" sz="600"/>
              <a:t> CDP?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38725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28511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CDP </a:t>
            </a:r>
            <a:r>
              <a:rPr lang="de-DE" sz="600" err="1"/>
              <a:t>requires</a:t>
            </a:r>
            <a:r>
              <a:rPr lang="de-DE" sz="600"/>
              <a:t> </a:t>
            </a:r>
            <a:r>
              <a:rPr lang="de-DE" sz="600" err="1"/>
              <a:t>equipent</a:t>
            </a:r>
            <a:r>
              <a:rPr lang="de-DE" sz="600"/>
              <a:t>?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CDP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venue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CDP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role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73493" y="2341277"/>
            <a:ext cx="784677" cy="64898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CDP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instatioatio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a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endParaRPr lang="de-DE" sz="600" dirty="0"/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665767"/>
            <a:ext cx="419463" cy="46139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58170" y="2385963"/>
            <a:ext cx="539298" cy="27980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92887" y="215573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5400000">
            <a:off x="4013642" y="3132923"/>
            <a:ext cx="294856" cy="95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63608" y="2936565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no</a:t>
            </a:r>
            <a:endParaRPr lang="de-DE" sz="1000" b="1" dirty="0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roles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5264" y="2749423"/>
            <a:ext cx="2790427" cy="672557"/>
          </a:xfrm>
          <a:prstGeom prst="bentConnector3">
            <a:avLst>
              <a:gd name="adj1" fmla="val 9027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79"/>
            <a:ext cx="185851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417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CDP </a:t>
            </a:r>
            <a:r>
              <a:rPr lang="de-DE" sz="600" err="1"/>
              <a:t>to</a:t>
            </a:r>
            <a:r>
              <a:rPr lang="de-DE" sz="600"/>
              <a:t> an </a:t>
            </a:r>
            <a:r>
              <a:rPr lang="de-DE" sz="600" err="1"/>
              <a:t>organisation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449768" y="346978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103272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>
            <a:off x="5882145" y="2385963"/>
            <a:ext cx="1278407" cy="2782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4093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029063"/>
            <a:ext cx="1629446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instantiation of a unit of scope (project, work package, activity, event)</a:t>
            </a:r>
            <a:endParaRPr lang="de-DE" sz="110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5400000" flipH="1" flipV="1">
            <a:off x="7514587" y="4284"/>
            <a:ext cx="74209" cy="4123769"/>
          </a:xfrm>
          <a:prstGeom prst="bentConnector3">
            <a:avLst>
              <a:gd name="adj1" fmla="val 40804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182768" y="1957016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7096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equipment list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endCxn id="44" idx="1"/>
          </p:cNvCxnSpPr>
          <p:nvPr/>
        </p:nvCxnSpPr>
        <p:spPr>
          <a:xfrm flipV="1">
            <a:off x="10446707" y="2512386"/>
            <a:ext cx="592076" cy="9911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043026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an instantiation of a unit of scope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an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186404"/>
            <a:ext cx="802844" cy="33140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59008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roles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</p:cNvCxnSpPr>
          <p:nvPr/>
        </p:nvCxnSpPr>
        <p:spPr>
          <a:xfrm>
            <a:off x="5413721" y="3598711"/>
            <a:ext cx="4866023" cy="80466"/>
          </a:xfrm>
          <a:prstGeom prst="bentConnector3">
            <a:avLst>
              <a:gd name="adj1" fmla="val 10226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stCxn id="285" idx="3"/>
            <a:endCxn id="82" idx="1"/>
          </p:cNvCxnSpPr>
          <p:nvPr/>
        </p:nvCxnSpPr>
        <p:spPr>
          <a:xfrm>
            <a:off x="10282680" y="3805529"/>
            <a:ext cx="730464" cy="98738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roles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venues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5146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venues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1E6B1F6-525D-AB8E-EBCF-3BC746CE7B83}"/>
              </a:ext>
            </a:extLst>
          </p:cNvPr>
          <p:cNvSpPr txBox="1"/>
          <p:nvPr/>
        </p:nvSpPr>
        <p:spPr>
          <a:xfrm>
            <a:off x="9410700" y="5913670"/>
            <a:ext cx="1344022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462AA7D8-40BA-5F59-169D-556376602D32}"/>
              </a:ext>
            </a:extLst>
          </p:cNvPr>
          <p:cNvCxnSpPr>
            <a:cxnSpLocks/>
            <a:stCxn id="140" idx="2"/>
            <a:endCxn id="156" idx="2"/>
          </p:cNvCxnSpPr>
          <p:nvPr/>
        </p:nvCxnSpPr>
        <p:spPr>
          <a:xfrm rot="16200000" flipH="1">
            <a:off x="9439665" y="6040065"/>
            <a:ext cx="872218" cy="413874"/>
          </a:xfrm>
          <a:prstGeom prst="bentConnector5">
            <a:avLst>
              <a:gd name="adj1" fmla="val 5892"/>
              <a:gd name="adj2" fmla="val -112761"/>
              <a:gd name="adj3" fmla="val 11310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05D837E6-6AD7-37C1-FB84-1F86968900CF}"/>
              </a:ext>
            </a:extLst>
          </p:cNvPr>
          <p:cNvCxnSpPr>
            <a:cxnSpLocks/>
            <a:stCxn id="321" idx="2"/>
            <a:endCxn id="283" idx="0"/>
          </p:cNvCxnSpPr>
          <p:nvPr/>
        </p:nvCxnSpPr>
        <p:spPr>
          <a:xfrm rot="5400000" flipH="1">
            <a:off x="3881378" y="1822756"/>
            <a:ext cx="3068452" cy="4907823"/>
          </a:xfrm>
          <a:prstGeom prst="bentConnector5">
            <a:avLst>
              <a:gd name="adj1" fmla="val -7450"/>
              <a:gd name="adj2" fmla="val 136733"/>
              <a:gd name="adj3" fmla="val 1074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D7F485B-4398-06F8-4D63-35AD95A3CCA1}"/>
              </a:ext>
            </a:extLst>
          </p:cNvPr>
          <p:cNvCxnSpPr/>
          <p:nvPr/>
        </p:nvCxnSpPr>
        <p:spPr>
          <a:xfrm>
            <a:off x="526066" y="165368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26D9CA5-6A4C-3B9B-3602-DD151A9AEF19}"/>
              </a:ext>
            </a:extLst>
          </p:cNvPr>
          <p:cNvSpPr txBox="1"/>
          <p:nvPr/>
        </p:nvSpPr>
        <p:spPr>
          <a:xfrm rot="16200000">
            <a:off x="-17625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34" name="Diamond 33">
            <a:extLst>
              <a:ext uri="{FF2B5EF4-FFF2-40B4-BE49-F238E27FC236}">
                <a16:creationId xmlns:a16="http://schemas.microsoft.com/office/drawing/2014/main" id="{3C9E2A59-E1F1-932A-1D4E-6823BF280985}"/>
              </a:ext>
            </a:extLst>
          </p:cNvPr>
          <p:cNvSpPr/>
          <p:nvPr/>
        </p:nvSpPr>
        <p:spPr>
          <a:xfrm>
            <a:off x="3706157" y="1600844"/>
            <a:ext cx="784677" cy="631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abstract</a:t>
            </a:r>
            <a:r>
              <a:rPr lang="de-DE" sz="600" dirty="0"/>
              <a:t>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r>
              <a:rPr lang="de-DE" sz="600" dirty="0"/>
              <a:t>?</a:t>
            </a:r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3F7D4B63-6021-CD81-DBBE-40589ACC3816}"/>
              </a:ext>
            </a:extLst>
          </p:cNvPr>
          <p:cNvCxnSpPr>
            <a:cxnSpLocks/>
          </p:cNvCxnSpPr>
          <p:nvPr/>
        </p:nvCxnSpPr>
        <p:spPr>
          <a:xfrm rot="5400000">
            <a:off x="4119894" y="2303621"/>
            <a:ext cx="119342" cy="12700"/>
          </a:xfrm>
          <a:prstGeom prst="bentConnector3">
            <a:avLst>
              <a:gd name="adj1" fmla="val -45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31D4B53-CC42-FB22-F2B2-1DCB13EC28AC}"/>
              </a:ext>
            </a:extLst>
          </p:cNvPr>
          <p:cNvCxnSpPr>
            <a:cxnSpLocks/>
            <a:stCxn id="34" idx="3"/>
            <a:endCxn id="38" idx="1"/>
          </p:cNvCxnSpPr>
          <p:nvPr/>
        </p:nvCxnSpPr>
        <p:spPr>
          <a:xfrm flipV="1">
            <a:off x="4490834" y="1725436"/>
            <a:ext cx="759034" cy="1911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Diamond 37">
            <a:extLst>
              <a:ext uri="{FF2B5EF4-FFF2-40B4-BE49-F238E27FC236}">
                <a16:creationId xmlns:a16="http://schemas.microsoft.com/office/drawing/2014/main" id="{B2F503B1-7205-FBDE-2912-208691818FB8}"/>
              </a:ext>
            </a:extLst>
          </p:cNvPr>
          <p:cNvSpPr/>
          <p:nvPr/>
        </p:nvSpPr>
        <p:spPr>
          <a:xfrm>
            <a:off x="5249868" y="1497215"/>
            <a:ext cx="784677" cy="45644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B502630F-FB08-3D2F-5E4B-F1EDE4B63CE8}"/>
              </a:ext>
            </a:extLst>
          </p:cNvPr>
          <p:cNvCxnSpPr>
            <a:cxnSpLocks/>
            <a:stCxn id="38" idx="3"/>
            <a:endCxn id="40" idx="1"/>
          </p:cNvCxnSpPr>
          <p:nvPr/>
        </p:nvCxnSpPr>
        <p:spPr>
          <a:xfrm>
            <a:off x="6034545" y="1725436"/>
            <a:ext cx="1342203" cy="252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1DCE1D8-8273-B314-E070-13D7078AB17B}"/>
              </a:ext>
            </a:extLst>
          </p:cNvPr>
          <p:cNvSpPr txBox="1"/>
          <p:nvPr/>
        </p:nvSpPr>
        <p:spPr>
          <a:xfrm>
            <a:off x="7376748" y="1550600"/>
            <a:ext cx="160261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Select an item in the list of abstract units of scope</a:t>
            </a:r>
            <a:endParaRPr lang="de-DE" sz="1000" dirty="0"/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35CACA13-69F0-B31D-D5E4-41A6C48DE301}"/>
              </a:ext>
            </a:extLst>
          </p:cNvPr>
          <p:cNvCxnSpPr>
            <a:cxnSpLocks/>
          </p:cNvCxnSpPr>
          <p:nvPr/>
        </p:nvCxnSpPr>
        <p:spPr>
          <a:xfrm rot="5400000">
            <a:off x="6105696" y="294157"/>
            <a:ext cx="493774" cy="3806880"/>
          </a:xfrm>
          <a:prstGeom prst="bentConnector3">
            <a:avLst>
              <a:gd name="adj1" fmla="val 1279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0A3F1B0D-D49B-DFE7-9E87-49B65F320B27}"/>
              </a:ext>
            </a:extLst>
          </p:cNvPr>
          <p:cNvSpPr txBox="1"/>
          <p:nvPr/>
        </p:nvSpPr>
        <p:spPr>
          <a:xfrm>
            <a:off x="9015049" y="1550600"/>
            <a:ext cx="162944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Create a record in the list of abstract units of scope</a:t>
            </a:r>
            <a:endParaRPr lang="de-DE" sz="1000" dirty="0"/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09FDF5EE-3A6B-3E0F-A6DA-AD4DA3C590C4}"/>
              </a:ext>
            </a:extLst>
          </p:cNvPr>
          <p:cNvCxnSpPr>
            <a:cxnSpLocks/>
            <a:stCxn id="38" idx="0"/>
            <a:endCxn id="46" idx="0"/>
          </p:cNvCxnSpPr>
          <p:nvPr/>
        </p:nvCxnSpPr>
        <p:spPr>
          <a:xfrm rot="16200000" flipH="1">
            <a:off x="7709296" y="-569875"/>
            <a:ext cx="53385" cy="4187565"/>
          </a:xfrm>
          <a:prstGeom prst="bentConnector3">
            <a:avLst>
              <a:gd name="adj1" fmla="val -4282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44AB8A05-1254-25C8-C249-4A0A440B31F6}"/>
              </a:ext>
            </a:extLst>
          </p:cNvPr>
          <p:cNvCxnSpPr>
            <a:cxnSpLocks/>
            <a:stCxn id="46" idx="3"/>
            <a:endCxn id="49" idx="1"/>
          </p:cNvCxnSpPr>
          <p:nvPr/>
        </p:nvCxnSpPr>
        <p:spPr>
          <a:xfrm flipV="1">
            <a:off x="10644495" y="1542828"/>
            <a:ext cx="518336" cy="207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EEE0B90F-AA04-E602-2FAD-7FAB02768655}"/>
              </a:ext>
            </a:extLst>
          </p:cNvPr>
          <p:cNvSpPr txBox="1"/>
          <p:nvPr/>
        </p:nvSpPr>
        <p:spPr>
          <a:xfrm>
            <a:off x="11162831" y="1188885"/>
            <a:ext cx="115778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Continue process to create a an abstract unit of scope</a:t>
            </a:r>
            <a:endParaRPr lang="de-DE" sz="1000" dirty="0"/>
          </a:p>
        </p:txBody>
      </p: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E66C3303-B2A1-4A7C-A016-714DACCDAC11}"/>
              </a:ext>
            </a:extLst>
          </p:cNvPr>
          <p:cNvCxnSpPr>
            <a:cxnSpLocks/>
            <a:stCxn id="124" idx="3"/>
            <a:endCxn id="283" idx="1"/>
          </p:cNvCxnSpPr>
          <p:nvPr/>
        </p:nvCxnSpPr>
        <p:spPr>
          <a:xfrm flipV="1">
            <a:off x="2296658" y="3127162"/>
            <a:ext cx="272695" cy="1835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214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3426349" cy="3455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 record in the equipment list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list of instances of units of scope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3644973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59250" y="2970334"/>
            <a:ext cx="105533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 equipment list</a:t>
            </a:r>
            <a:endParaRPr lang="de-DE" sz="1100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231084"/>
            <a:ext cx="1602613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Select an item in the list of CDPs</a:t>
            </a:r>
            <a:endParaRPr lang="de-DE" sz="1100" dirty="0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1817031-DBCD-9307-89DA-457DCF4E22F0}"/>
              </a:ext>
            </a:extLst>
          </p:cNvPr>
          <p:cNvCxnSpPr>
            <a:cxnSpLocks/>
            <a:stCxn id="124" idx="0"/>
            <a:endCxn id="283" idx="1"/>
          </p:cNvCxnSpPr>
          <p:nvPr/>
        </p:nvCxnSpPr>
        <p:spPr>
          <a:xfrm rot="16200000" flipH="1">
            <a:off x="2099720" y="2657530"/>
            <a:ext cx="156828" cy="782437"/>
          </a:xfrm>
          <a:prstGeom prst="bentConnector4">
            <a:avLst>
              <a:gd name="adj1" fmla="val -145765"/>
              <a:gd name="adj2" fmla="val 8371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278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venues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2752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061035"/>
            <a:ext cx="784677" cy="68268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o an </a:t>
            </a:r>
            <a:r>
              <a:rPr lang="de-DE" sz="600" err="1"/>
              <a:t>instance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a </a:t>
            </a:r>
            <a:r>
              <a:rPr lang="de-DE" sz="600" err="1"/>
              <a:t>unit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</a:t>
            </a:r>
            <a:r>
              <a:rPr lang="de-DE" sz="600" err="1"/>
              <a:t>scope</a:t>
            </a:r>
            <a:r>
              <a:rPr lang="de-DE" sz="600"/>
              <a:t>? </a:t>
            </a:r>
            <a:r>
              <a:rPr lang="de-DE" sz="600" err="1"/>
              <a:t>equipent</a:t>
            </a:r>
            <a:r>
              <a:rPr lang="de-DE" sz="600"/>
              <a:t>?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venue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role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73493" y="2339736"/>
            <a:ext cx="784677" cy="484494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CDP?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581983"/>
            <a:ext cx="419463" cy="54517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58170" y="2382423"/>
            <a:ext cx="539298" cy="1995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92887" y="215573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5400000">
            <a:off x="4042668" y="2937870"/>
            <a:ext cx="236805" cy="95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84874" y="2766442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roles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  <a:stCxn id="185" idx="2"/>
            <a:endCxn id="122" idx="1"/>
          </p:cNvCxnSpPr>
          <p:nvPr/>
        </p:nvCxnSpPr>
        <p:spPr>
          <a:xfrm rot="5400000">
            <a:off x="5890704" y="1170234"/>
            <a:ext cx="579418" cy="3562893"/>
          </a:xfrm>
          <a:prstGeom prst="bentConnector4">
            <a:avLst>
              <a:gd name="adj1" fmla="val 17355"/>
              <a:gd name="adj2" fmla="val 9985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80"/>
            <a:ext cx="185850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417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an </a:t>
            </a:r>
            <a:r>
              <a:rPr lang="de-DE" sz="600" err="1"/>
              <a:t>organisation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398966" y="311827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099732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>
            <a:off x="5882145" y="2382423"/>
            <a:ext cx="1278407" cy="6410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2972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231084"/>
            <a:ext cx="1629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Create a record in the list of CDPs</a:t>
            </a:r>
            <a:endParaRPr lang="de-DE" sz="1100" dirty="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16200000" flipH="1">
            <a:off x="7486015" y="103524"/>
            <a:ext cx="131352" cy="4123769"/>
          </a:xfrm>
          <a:prstGeom prst="bentConnector3">
            <a:avLst>
              <a:gd name="adj1" fmla="val 2833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045729" y="1919557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instances of units of scope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stCxn id="24" idx="3"/>
            <a:endCxn id="44" idx="1"/>
          </p:cNvCxnSpPr>
          <p:nvPr/>
        </p:nvCxnSpPr>
        <p:spPr>
          <a:xfrm>
            <a:off x="10428299" y="2446528"/>
            <a:ext cx="610484" cy="986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245047"/>
            <a:ext cx="115778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CDP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232942"/>
            <a:ext cx="802844" cy="2467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72343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roles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  <a:endCxn id="285" idx="3"/>
          </p:cNvCxnSpPr>
          <p:nvPr/>
        </p:nvCxnSpPr>
        <p:spPr>
          <a:xfrm>
            <a:off x="5413721" y="3579661"/>
            <a:ext cx="4868959" cy="359218"/>
          </a:xfrm>
          <a:prstGeom prst="bentConnector3">
            <a:avLst>
              <a:gd name="adj1" fmla="val 10469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endCxn id="82" idx="1"/>
          </p:cNvCxnSpPr>
          <p:nvPr/>
        </p:nvCxnSpPr>
        <p:spPr>
          <a:xfrm>
            <a:off x="10282680" y="4097717"/>
            <a:ext cx="730464" cy="69519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roles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venues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5146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venues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1E6B1F6-525D-AB8E-EBCF-3BC746CE7B83}"/>
              </a:ext>
            </a:extLst>
          </p:cNvPr>
          <p:cNvSpPr txBox="1"/>
          <p:nvPr/>
        </p:nvSpPr>
        <p:spPr>
          <a:xfrm>
            <a:off x="9410700" y="5913670"/>
            <a:ext cx="1344022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462AA7D8-40BA-5F59-169D-556376602D32}"/>
              </a:ext>
            </a:extLst>
          </p:cNvPr>
          <p:cNvCxnSpPr>
            <a:cxnSpLocks/>
            <a:stCxn id="140" idx="2"/>
            <a:endCxn id="156" idx="2"/>
          </p:cNvCxnSpPr>
          <p:nvPr/>
        </p:nvCxnSpPr>
        <p:spPr>
          <a:xfrm rot="16200000" flipH="1">
            <a:off x="9439665" y="6040065"/>
            <a:ext cx="872218" cy="413874"/>
          </a:xfrm>
          <a:prstGeom prst="bentConnector5">
            <a:avLst>
              <a:gd name="adj1" fmla="val 5892"/>
              <a:gd name="adj2" fmla="val -112761"/>
              <a:gd name="adj3" fmla="val 11310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5DA75681-EAE7-64C7-AB56-86D53BB0590A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89612" y="5705631"/>
            <a:ext cx="2744942" cy="243503"/>
          </a:xfrm>
          <a:prstGeom prst="bentConnector3">
            <a:avLst>
              <a:gd name="adj1" fmla="val 3696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786B9215-2519-93FE-2BE5-A671FBB53C12}"/>
              </a:ext>
            </a:extLst>
          </p:cNvPr>
          <p:cNvCxnSpPr>
            <a:cxnSpLocks/>
            <a:stCxn id="321" idx="2"/>
            <a:endCxn id="283" idx="0"/>
          </p:cNvCxnSpPr>
          <p:nvPr/>
        </p:nvCxnSpPr>
        <p:spPr>
          <a:xfrm rot="5400000" flipH="1">
            <a:off x="3881378" y="1822756"/>
            <a:ext cx="3068452" cy="4907823"/>
          </a:xfrm>
          <a:prstGeom prst="bentConnector5">
            <a:avLst>
              <a:gd name="adj1" fmla="val -7450"/>
              <a:gd name="adj2" fmla="val 136928"/>
              <a:gd name="adj3" fmla="val 1074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05B91E1-8522-74FC-1F6E-D3F594C1C0ED}"/>
              </a:ext>
            </a:extLst>
          </p:cNvPr>
          <p:cNvCxnSpPr/>
          <p:nvPr/>
        </p:nvCxnSpPr>
        <p:spPr>
          <a:xfrm>
            <a:off x="544475" y="6529021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99F71B7-999A-C1BF-F0C9-6A8D4E130CC4}"/>
              </a:ext>
            </a:extLst>
          </p:cNvPr>
          <p:cNvCxnSpPr>
            <a:cxnSpLocks/>
          </p:cNvCxnSpPr>
          <p:nvPr/>
        </p:nvCxnSpPr>
        <p:spPr>
          <a:xfrm flipV="1">
            <a:off x="11629091" y="784769"/>
            <a:ext cx="18408" cy="58471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DA8F9C1-10C8-8D1E-99D9-D3543594BF7A}"/>
              </a:ext>
            </a:extLst>
          </p:cNvPr>
          <p:cNvCxnSpPr/>
          <p:nvPr/>
        </p:nvCxnSpPr>
        <p:spPr>
          <a:xfrm>
            <a:off x="526066" y="165368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E766EBB-A829-6C22-4395-8F9C79D15AD4}"/>
              </a:ext>
            </a:extLst>
          </p:cNvPr>
          <p:cNvSpPr txBox="1"/>
          <p:nvPr/>
        </p:nvSpPr>
        <p:spPr>
          <a:xfrm rot="16200000">
            <a:off x="-17625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36" name="Diamond 35">
            <a:extLst>
              <a:ext uri="{FF2B5EF4-FFF2-40B4-BE49-F238E27FC236}">
                <a16:creationId xmlns:a16="http://schemas.microsoft.com/office/drawing/2014/main" id="{1D0CC2AB-3987-6FF3-6118-A4256B38C9ED}"/>
              </a:ext>
            </a:extLst>
          </p:cNvPr>
          <p:cNvSpPr/>
          <p:nvPr/>
        </p:nvSpPr>
        <p:spPr>
          <a:xfrm>
            <a:off x="3706157" y="1600844"/>
            <a:ext cx="784677" cy="631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abstract</a:t>
            </a:r>
            <a:r>
              <a:rPr lang="de-DE" sz="600" dirty="0"/>
              <a:t>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r>
              <a:rPr lang="de-DE" sz="600" dirty="0"/>
              <a:t>?</a:t>
            </a:r>
          </a:p>
        </p:txBody>
      </p: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3A2A55B9-925A-BE48-BC2D-7F0627540907}"/>
              </a:ext>
            </a:extLst>
          </p:cNvPr>
          <p:cNvCxnSpPr>
            <a:cxnSpLocks/>
          </p:cNvCxnSpPr>
          <p:nvPr/>
        </p:nvCxnSpPr>
        <p:spPr>
          <a:xfrm rot="5400000">
            <a:off x="4119894" y="2303621"/>
            <a:ext cx="119342" cy="12700"/>
          </a:xfrm>
          <a:prstGeom prst="bentConnector3">
            <a:avLst>
              <a:gd name="adj1" fmla="val -45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872F789C-9531-1929-1182-EC2888BB5A6B}"/>
              </a:ext>
            </a:extLst>
          </p:cNvPr>
          <p:cNvCxnSpPr>
            <a:cxnSpLocks/>
            <a:stCxn id="36" idx="3"/>
            <a:endCxn id="40" idx="1"/>
          </p:cNvCxnSpPr>
          <p:nvPr/>
        </p:nvCxnSpPr>
        <p:spPr>
          <a:xfrm flipV="1">
            <a:off x="4490834" y="1725436"/>
            <a:ext cx="759034" cy="1911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Diamond 39">
            <a:extLst>
              <a:ext uri="{FF2B5EF4-FFF2-40B4-BE49-F238E27FC236}">
                <a16:creationId xmlns:a16="http://schemas.microsoft.com/office/drawing/2014/main" id="{8EADD1A8-C7A9-CBC4-8CB0-3A7745F54FAB}"/>
              </a:ext>
            </a:extLst>
          </p:cNvPr>
          <p:cNvSpPr/>
          <p:nvPr/>
        </p:nvSpPr>
        <p:spPr>
          <a:xfrm>
            <a:off x="5249868" y="1497215"/>
            <a:ext cx="784677" cy="45644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0F0F9FD4-7F80-B7C8-A0F4-490536CE820C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>
            <a:off x="6034545" y="1725436"/>
            <a:ext cx="1342203" cy="252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C1294BB-D0A3-FF64-7788-5AF2CF2AF0B1}"/>
              </a:ext>
            </a:extLst>
          </p:cNvPr>
          <p:cNvSpPr txBox="1"/>
          <p:nvPr/>
        </p:nvSpPr>
        <p:spPr>
          <a:xfrm>
            <a:off x="7376748" y="1550600"/>
            <a:ext cx="160261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Select an item in the list of abstract units of scope</a:t>
            </a:r>
            <a:endParaRPr lang="de-DE" sz="1000" dirty="0"/>
          </a:p>
        </p:txBody>
      </p: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EB0603D2-62AE-808A-7526-2C11C885F986}"/>
              </a:ext>
            </a:extLst>
          </p:cNvPr>
          <p:cNvCxnSpPr>
            <a:cxnSpLocks/>
          </p:cNvCxnSpPr>
          <p:nvPr/>
        </p:nvCxnSpPr>
        <p:spPr>
          <a:xfrm rot="5400000">
            <a:off x="6105696" y="294157"/>
            <a:ext cx="493774" cy="3806880"/>
          </a:xfrm>
          <a:prstGeom prst="bentConnector3">
            <a:avLst>
              <a:gd name="adj1" fmla="val 192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8C9DDFC-22FB-FEFC-F00C-0891F2C4C6E3}"/>
              </a:ext>
            </a:extLst>
          </p:cNvPr>
          <p:cNvSpPr txBox="1"/>
          <p:nvPr/>
        </p:nvSpPr>
        <p:spPr>
          <a:xfrm>
            <a:off x="9015049" y="1550600"/>
            <a:ext cx="162944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Create a record in the list of abstract units of scope</a:t>
            </a:r>
            <a:endParaRPr lang="de-DE" sz="1000" dirty="0"/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F9F52E6B-B001-15BD-DC2B-DA0000C409B0}"/>
              </a:ext>
            </a:extLst>
          </p:cNvPr>
          <p:cNvCxnSpPr>
            <a:cxnSpLocks/>
            <a:stCxn id="40" idx="0"/>
            <a:endCxn id="48" idx="0"/>
          </p:cNvCxnSpPr>
          <p:nvPr/>
        </p:nvCxnSpPr>
        <p:spPr>
          <a:xfrm rot="16200000" flipH="1">
            <a:off x="7709296" y="-569875"/>
            <a:ext cx="53385" cy="4187565"/>
          </a:xfrm>
          <a:prstGeom prst="bentConnector3">
            <a:avLst>
              <a:gd name="adj1" fmla="val -4282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B1170A21-B799-AB28-160E-F9E555C115E6}"/>
              </a:ext>
            </a:extLst>
          </p:cNvPr>
          <p:cNvCxnSpPr>
            <a:cxnSpLocks/>
            <a:stCxn id="48" idx="3"/>
            <a:endCxn id="51" idx="1"/>
          </p:cNvCxnSpPr>
          <p:nvPr/>
        </p:nvCxnSpPr>
        <p:spPr>
          <a:xfrm flipV="1">
            <a:off x="10644495" y="1542828"/>
            <a:ext cx="518336" cy="207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A0E11B1E-F010-31CF-C21C-65C48B972156}"/>
              </a:ext>
            </a:extLst>
          </p:cNvPr>
          <p:cNvSpPr txBox="1"/>
          <p:nvPr/>
        </p:nvSpPr>
        <p:spPr>
          <a:xfrm>
            <a:off x="11162831" y="1188885"/>
            <a:ext cx="115778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Continue process to create a an abstract unit of scope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31568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3426349" cy="3455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 record in the venues list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list of instances of units of scope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3564963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59250" y="2970334"/>
            <a:ext cx="105533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 venues list</a:t>
            </a:r>
            <a:endParaRPr lang="de-DE" sz="1100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7D770814-9888-61EA-3E41-22266C7DDE2D}"/>
              </a:ext>
            </a:extLst>
          </p:cNvPr>
          <p:cNvCxnSpPr/>
          <p:nvPr/>
        </p:nvCxnSpPr>
        <p:spPr>
          <a:xfrm>
            <a:off x="526066" y="1662628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213358"/>
            <a:ext cx="1602613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an item in the list of CDPs</a:t>
            </a:r>
            <a:endParaRPr lang="de-DE" sz="1100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1817031-DBCD-9307-89DA-457DCF4E22F0}"/>
              </a:ext>
            </a:extLst>
          </p:cNvPr>
          <p:cNvCxnSpPr>
            <a:cxnSpLocks/>
            <a:stCxn id="124" idx="0"/>
            <a:endCxn id="283" idx="1"/>
          </p:cNvCxnSpPr>
          <p:nvPr/>
        </p:nvCxnSpPr>
        <p:spPr>
          <a:xfrm rot="16200000" flipH="1">
            <a:off x="2099720" y="2657530"/>
            <a:ext cx="156828" cy="782437"/>
          </a:xfrm>
          <a:prstGeom prst="bentConnector4">
            <a:avLst>
              <a:gd name="adj1" fmla="val -145765"/>
              <a:gd name="adj2" fmla="val 8371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278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equipment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2752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061035"/>
            <a:ext cx="784677" cy="68268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o an </a:t>
            </a:r>
            <a:r>
              <a:rPr lang="de-DE" sz="600" err="1"/>
              <a:t>instance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a </a:t>
            </a:r>
            <a:r>
              <a:rPr lang="de-DE" sz="600" err="1"/>
              <a:t>unit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</a:t>
            </a:r>
            <a:r>
              <a:rPr lang="de-DE" sz="600" err="1"/>
              <a:t>scope</a:t>
            </a:r>
            <a:r>
              <a:rPr lang="de-DE" sz="600"/>
              <a:t>? 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equipment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role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73493" y="2378236"/>
            <a:ext cx="784677" cy="46725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CDP?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611863"/>
            <a:ext cx="419463" cy="51529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58170" y="2424947"/>
            <a:ext cx="539298" cy="1869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92887" y="215573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5400000">
            <a:off x="4053297" y="2948500"/>
            <a:ext cx="215546" cy="95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84874" y="2766442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roles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  <a:stCxn id="185" idx="2"/>
            <a:endCxn id="122" idx="1"/>
          </p:cNvCxnSpPr>
          <p:nvPr/>
        </p:nvCxnSpPr>
        <p:spPr>
          <a:xfrm rot="5400000">
            <a:off x="5860093" y="1151131"/>
            <a:ext cx="608652" cy="3594880"/>
          </a:xfrm>
          <a:prstGeom prst="bentConnector4">
            <a:avLst>
              <a:gd name="adj1" fmla="val 22418"/>
              <a:gd name="adj2" fmla="val 9985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80"/>
            <a:ext cx="185850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417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an </a:t>
            </a:r>
            <a:r>
              <a:rPr lang="de-DE" sz="600" err="1"/>
              <a:t>organisation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366979" y="3129786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142256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>
            <a:off x="5882145" y="2424947"/>
            <a:ext cx="1278407" cy="38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2972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213358"/>
            <a:ext cx="1629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CDPs</a:t>
            </a:r>
            <a:endParaRPr lang="de-DE" sz="110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16200000" flipH="1">
            <a:off x="7516140" y="115923"/>
            <a:ext cx="71102" cy="4123769"/>
          </a:xfrm>
          <a:prstGeom prst="bentConnector3">
            <a:avLst>
              <a:gd name="adj1" fmla="val -12212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045729" y="1919557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instances of units of scope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stCxn id="24" idx="3"/>
            <a:endCxn id="44" idx="1"/>
          </p:cNvCxnSpPr>
          <p:nvPr/>
        </p:nvCxnSpPr>
        <p:spPr>
          <a:xfrm>
            <a:off x="10428299" y="2428802"/>
            <a:ext cx="610484" cy="986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227321"/>
            <a:ext cx="115778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CDP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232942"/>
            <a:ext cx="802844" cy="2467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72343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roles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  <a:endCxn id="285" idx="3"/>
          </p:cNvCxnSpPr>
          <p:nvPr/>
        </p:nvCxnSpPr>
        <p:spPr>
          <a:xfrm>
            <a:off x="5413721" y="3579661"/>
            <a:ext cx="4868959" cy="359218"/>
          </a:xfrm>
          <a:prstGeom prst="bentConnector3">
            <a:avLst>
              <a:gd name="adj1" fmla="val 10469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endCxn id="82" idx="1"/>
          </p:cNvCxnSpPr>
          <p:nvPr/>
        </p:nvCxnSpPr>
        <p:spPr>
          <a:xfrm>
            <a:off x="10282680" y="4097717"/>
            <a:ext cx="730464" cy="69519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roles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equipment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5146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equipment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1E6B1F6-525D-AB8E-EBCF-3BC746CE7B83}"/>
              </a:ext>
            </a:extLst>
          </p:cNvPr>
          <p:cNvSpPr txBox="1"/>
          <p:nvPr/>
        </p:nvSpPr>
        <p:spPr>
          <a:xfrm>
            <a:off x="9410700" y="5913670"/>
            <a:ext cx="1344022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462AA7D8-40BA-5F59-169D-556376602D32}"/>
              </a:ext>
            </a:extLst>
          </p:cNvPr>
          <p:cNvCxnSpPr>
            <a:cxnSpLocks/>
            <a:stCxn id="140" idx="2"/>
            <a:endCxn id="156" idx="2"/>
          </p:cNvCxnSpPr>
          <p:nvPr/>
        </p:nvCxnSpPr>
        <p:spPr>
          <a:xfrm rot="16200000" flipH="1">
            <a:off x="9439665" y="6040065"/>
            <a:ext cx="872218" cy="413874"/>
          </a:xfrm>
          <a:prstGeom prst="bentConnector5">
            <a:avLst>
              <a:gd name="adj1" fmla="val 5892"/>
              <a:gd name="adj2" fmla="val -112761"/>
              <a:gd name="adj3" fmla="val 11310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1BBF86E6-77B1-A2AD-CBDF-9EE63F3C7969}"/>
              </a:ext>
            </a:extLst>
          </p:cNvPr>
          <p:cNvCxnSpPr>
            <a:cxnSpLocks/>
            <a:stCxn id="321" idx="2"/>
            <a:endCxn id="283" idx="0"/>
          </p:cNvCxnSpPr>
          <p:nvPr/>
        </p:nvCxnSpPr>
        <p:spPr>
          <a:xfrm rot="5400000" flipH="1">
            <a:off x="3881378" y="1822756"/>
            <a:ext cx="3068452" cy="4907823"/>
          </a:xfrm>
          <a:prstGeom prst="bentConnector5">
            <a:avLst>
              <a:gd name="adj1" fmla="val -7450"/>
              <a:gd name="adj2" fmla="val 136733"/>
              <a:gd name="adj3" fmla="val 1074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E1699FA-6E81-5677-0093-42C6B627D59F}"/>
              </a:ext>
            </a:extLst>
          </p:cNvPr>
          <p:cNvCxnSpPr/>
          <p:nvPr/>
        </p:nvCxnSpPr>
        <p:spPr>
          <a:xfrm>
            <a:off x="544475" y="6529021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3509B52-480B-4874-5F99-2097A03C214E}"/>
              </a:ext>
            </a:extLst>
          </p:cNvPr>
          <p:cNvCxnSpPr>
            <a:cxnSpLocks/>
          </p:cNvCxnSpPr>
          <p:nvPr/>
        </p:nvCxnSpPr>
        <p:spPr>
          <a:xfrm flipV="1">
            <a:off x="11629091" y="784769"/>
            <a:ext cx="18408" cy="58471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220446D-D3CA-4AEA-FFA2-18EE7D15FDEB}"/>
              </a:ext>
            </a:extLst>
          </p:cNvPr>
          <p:cNvSpPr txBox="1"/>
          <p:nvPr/>
        </p:nvSpPr>
        <p:spPr>
          <a:xfrm rot="16200000">
            <a:off x="-17625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35" name="Diamond 34">
            <a:extLst>
              <a:ext uri="{FF2B5EF4-FFF2-40B4-BE49-F238E27FC236}">
                <a16:creationId xmlns:a16="http://schemas.microsoft.com/office/drawing/2014/main" id="{F48D8108-3933-FEE9-60D0-BEEA0079E5FC}"/>
              </a:ext>
            </a:extLst>
          </p:cNvPr>
          <p:cNvSpPr/>
          <p:nvPr/>
        </p:nvSpPr>
        <p:spPr>
          <a:xfrm>
            <a:off x="3706157" y="1600844"/>
            <a:ext cx="784677" cy="631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abstract</a:t>
            </a:r>
            <a:r>
              <a:rPr lang="de-DE" sz="600" dirty="0"/>
              <a:t>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r>
              <a:rPr lang="de-DE" sz="600" dirty="0"/>
              <a:t>?</a:t>
            </a: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A7A3DB4A-B0F8-813A-0BF5-545CFD880563}"/>
              </a:ext>
            </a:extLst>
          </p:cNvPr>
          <p:cNvCxnSpPr>
            <a:cxnSpLocks/>
          </p:cNvCxnSpPr>
          <p:nvPr/>
        </p:nvCxnSpPr>
        <p:spPr>
          <a:xfrm rot="5400000">
            <a:off x="4119894" y="2303621"/>
            <a:ext cx="119342" cy="12700"/>
          </a:xfrm>
          <a:prstGeom prst="bentConnector3">
            <a:avLst>
              <a:gd name="adj1" fmla="val -45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836899FA-1916-9C09-7E68-C4A291C91810}"/>
              </a:ext>
            </a:extLst>
          </p:cNvPr>
          <p:cNvCxnSpPr>
            <a:cxnSpLocks/>
            <a:stCxn id="35" idx="3"/>
            <a:endCxn id="39" idx="1"/>
          </p:cNvCxnSpPr>
          <p:nvPr/>
        </p:nvCxnSpPr>
        <p:spPr>
          <a:xfrm flipV="1">
            <a:off x="4490834" y="1725436"/>
            <a:ext cx="759034" cy="1911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Diamond 38">
            <a:extLst>
              <a:ext uri="{FF2B5EF4-FFF2-40B4-BE49-F238E27FC236}">
                <a16:creationId xmlns:a16="http://schemas.microsoft.com/office/drawing/2014/main" id="{12E3455F-43BA-D0ED-6AAC-6C157AADB30B}"/>
              </a:ext>
            </a:extLst>
          </p:cNvPr>
          <p:cNvSpPr/>
          <p:nvPr/>
        </p:nvSpPr>
        <p:spPr>
          <a:xfrm>
            <a:off x="5249868" y="1497215"/>
            <a:ext cx="784677" cy="45644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491434FA-8E96-B8D8-8381-B641A7D1E607}"/>
              </a:ext>
            </a:extLst>
          </p:cNvPr>
          <p:cNvCxnSpPr>
            <a:cxnSpLocks/>
            <a:stCxn id="39" idx="3"/>
            <a:endCxn id="45" idx="1"/>
          </p:cNvCxnSpPr>
          <p:nvPr/>
        </p:nvCxnSpPr>
        <p:spPr>
          <a:xfrm>
            <a:off x="6034545" y="1725436"/>
            <a:ext cx="1342203" cy="252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AC451222-DEA3-24BA-9E43-93FBF6A471B6}"/>
              </a:ext>
            </a:extLst>
          </p:cNvPr>
          <p:cNvSpPr txBox="1"/>
          <p:nvPr/>
        </p:nvSpPr>
        <p:spPr>
          <a:xfrm>
            <a:off x="7376748" y="1550600"/>
            <a:ext cx="160261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Select an item in the list of abstract units of scope</a:t>
            </a:r>
            <a:endParaRPr lang="de-DE" sz="1000" dirty="0"/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6F5796CF-4612-E571-6105-A0D487738C1C}"/>
              </a:ext>
            </a:extLst>
          </p:cNvPr>
          <p:cNvCxnSpPr>
            <a:cxnSpLocks/>
          </p:cNvCxnSpPr>
          <p:nvPr/>
        </p:nvCxnSpPr>
        <p:spPr>
          <a:xfrm rot="5400000">
            <a:off x="6105696" y="294157"/>
            <a:ext cx="493774" cy="3806880"/>
          </a:xfrm>
          <a:prstGeom prst="bentConnector3">
            <a:avLst>
              <a:gd name="adj1" fmla="val 1279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23A98335-7A3E-3523-E948-6E0C47512D43}"/>
              </a:ext>
            </a:extLst>
          </p:cNvPr>
          <p:cNvSpPr txBox="1"/>
          <p:nvPr/>
        </p:nvSpPr>
        <p:spPr>
          <a:xfrm>
            <a:off x="9015049" y="1550600"/>
            <a:ext cx="162944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Create a record in the list of abstract units of scope</a:t>
            </a:r>
            <a:endParaRPr lang="de-DE" sz="1000" dirty="0"/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6B31955A-0D36-B41D-B9F7-7D0869BB66B9}"/>
              </a:ext>
            </a:extLst>
          </p:cNvPr>
          <p:cNvCxnSpPr>
            <a:cxnSpLocks/>
            <a:stCxn id="39" idx="0"/>
            <a:endCxn id="47" idx="0"/>
          </p:cNvCxnSpPr>
          <p:nvPr/>
        </p:nvCxnSpPr>
        <p:spPr>
          <a:xfrm rot="16200000" flipH="1">
            <a:off x="7709296" y="-569875"/>
            <a:ext cx="53385" cy="4187565"/>
          </a:xfrm>
          <a:prstGeom prst="bentConnector3">
            <a:avLst>
              <a:gd name="adj1" fmla="val -4282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9296CDDA-FB9C-B55F-8ACA-A43DE977C4D7}"/>
              </a:ext>
            </a:extLst>
          </p:cNvPr>
          <p:cNvCxnSpPr>
            <a:cxnSpLocks/>
            <a:stCxn id="47" idx="3"/>
            <a:endCxn id="50" idx="1"/>
          </p:cNvCxnSpPr>
          <p:nvPr/>
        </p:nvCxnSpPr>
        <p:spPr>
          <a:xfrm flipV="1">
            <a:off x="10644495" y="1542828"/>
            <a:ext cx="518336" cy="207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4BEBC7C-4EE6-F932-85AB-905AA1C09BB7}"/>
              </a:ext>
            </a:extLst>
          </p:cNvPr>
          <p:cNvSpPr txBox="1"/>
          <p:nvPr/>
        </p:nvSpPr>
        <p:spPr>
          <a:xfrm>
            <a:off x="11162831" y="1188885"/>
            <a:ext cx="115778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Continue process to create a an abstract unit of scope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268257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3426349" cy="3455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Create a record in the roles list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list of instances of units of scope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3587823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59250" y="2970334"/>
            <a:ext cx="105533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 roles list</a:t>
            </a:r>
            <a:endParaRPr lang="de-DE" sz="1100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192094"/>
            <a:ext cx="1602613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Select an item in the list of CDPs</a:t>
            </a:r>
            <a:endParaRPr lang="de-DE" sz="1100" dirty="0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1817031-DBCD-9307-89DA-457DCF4E22F0}"/>
              </a:ext>
            </a:extLst>
          </p:cNvPr>
          <p:cNvCxnSpPr>
            <a:cxnSpLocks/>
            <a:stCxn id="124" idx="0"/>
            <a:endCxn id="283" idx="1"/>
          </p:cNvCxnSpPr>
          <p:nvPr/>
        </p:nvCxnSpPr>
        <p:spPr>
          <a:xfrm rot="16200000" flipH="1">
            <a:off x="2099720" y="2657530"/>
            <a:ext cx="156828" cy="782437"/>
          </a:xfrm>
          <a:prstGeom prst="bentConnector4">
            <a:avLst>
              <a:gd name="adj1" fmla="val -145765"/>
              <a:gd name="adj2" fmla="val 8371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278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equipment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2752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061035"/>
            <a:ext cx="784677" cy="68268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o an </a:t>
            </a:r>
            <a:r>
              <a:rPr lang="de-DE" sz="600" err="1"/>
              <a:t>instance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a </a:t>
            </a:r>
            <a:r>
              <a:rPr lang="de-DE" sz="600" err="1"/>
              <a:t>unit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</a:t>
            </a:r>
            <a:r>
              <a:rPr lang="de-DE" sz="600" err="1"/>
              <a:t>scope</a:t>
            </a:r>
            <a:r>
              <a:rPr lang="de-DE" sz="600"/>
              <a:t>? 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equipment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venue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45141" y="2341079"/>
            <a:ext cx="784677" cy="4618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CDP?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572020"/>
            <a:ext cx="391111" cy="55514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29818" y="2439123"/>
            <a:ext cx="567650" cy="13289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92887" y="22904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16200000" flipH="1">
            <a:off x="4017856" y="2922584"/>
            <a:ext cx="258074" cy="18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84874" y="2766442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venues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  <a:stCxn id="185" idx="2"/>
            <a:endCxn id="122" idx="1"/>
          </p:cNvCxnSpPr>
          <p:nvPr/>
        </p:nvCxnSpPr>
        <p:spPr>
          <a:xfrm rot="5400000">
            <a:off x="5881040" y="1106266"/>
            <a:ext cx="564104" cy="3597534"/>
          </a:xfrm>
          <a:prstGeom prst="bentConnector4">
            <a:avLst>
              <a:gd name="adj1" fmla="val 25266"/>
              <a:gd name="adj2" fmla="val 9985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80"/>
            <a:ext cx="185850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417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an </a:t>
            </a:r>
            <a:r>
              <a:rPr lang="de-DE" sz="600" err="1"/>
              <a:t>organisation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364325" y="306397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156432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 flipV="1">
            <a:off x="5882145" y="2407538"/>
            <a:ext cx="1278407" cy="3158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2972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192094"/>
            <a:ext cx="1629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CDPs</a:t>
            </a:r>
            <a:endParaRPr lang="de-DE" sz="110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16200000" flipH="1">
            <a:off x="7533860" y="112379"/>
            <a:ext cx="35662" cy="4123769"/>
          </a:xfrm>
          <a:prstGeom prst="bentConnector3">
            <a:avLst>
              <a:gd name="adj1" fmla="val -18385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045729" y="1919557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instances of units of scope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stCxn id="24" idx="3"/>
            <a:endCxn id="44" idx="1"/>
          </p:cNvCxnSpPr>
          <p:nvPr/>
        </p:nvCxnSpPr>
        <p:spPr>
          <a:xfrm>
            <a:off x="10428299" y="2407538"/>
            <a:ext cx="610484" cy="986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206057"/>
            <a:ext cx="115778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CDP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232942"/>
            <a:ext cx="802844" cy="2467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72343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venues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  <a:endCxn id="285" idx="3"/>
          </p:cNvCxnSpPr>
          <p:nvPr/>
        </p:nvCxnSpPr>
        <p:spPr>
          <a:xfrm>
            <a:off x="5413721" y="3579661"/>
            <a:ext cx="4868959" cy="359218"/>
          </a:xfrm>
          <a:prstGeom prst="bentConnector3">
            <a:avLst>
              <a:gd name="adj1" fmla="val 10469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endCxn id="82" idx="1"/>
          </p:cNvCxnSpPr>
          <p:nvPr/>
        </p:nvCxnSpPr>
        <p:spPr>
          <a:xfrm rot="16200000" flipH="1">
            <a:off x="10257995" y="4122402"/>
            <a:ext cx="779835" cy="73046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venues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equipment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5146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equipment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EE724A33-1C32-EBC1-E033-720CE8F4FB35}"/>
              </a:ext>
            </a:extLst>
          </p:cNvPr>
          <p:cNvCxnSpPr>
            <a:cxnSpLocks/>
            <a:stCxn id="321" idx="2"/>
            <a:endCxn id="283" idx="0"/>
          </p:cNvCxnSpPr>
          <p:nvPr/>
        </p:nvCxnSpPr>
        <p:spPr>
          <a:xfrm rot="5400000" flipH="1">
            <a:off x="3881378" y="1822756"/>
            <a:ext cx="3068452" cy="4907823"/>
          </a:xfrm>
          <a:prstGeom prst="bentConnector5">
            <a:avLst>
              <a:gd name="adj1" fmla="val -7450"/>
              <a:gd name="adj2" fmla="val 136733"/>
              <a:gd name="adj3" fmla="val 1074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6EB7CE3-49B1-73C5-336E-1BAF2C19648A}"/>
              </a:ext>
            </a:extLst>
          </p:cNvPr>
          <p:cNvCxnSpPr/>
          <p:nvPr/>
        </p:nvCxnSpPr>
        <p:spPr>
          <a:xfrm>
            <a:off x="544475" y="6529021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8963E9A-4B6B-D563-DCD1-10CDDA4D5EFE}"/>
              </a:ext>
            </a:extLst>
          </p:cNvPr>
          <p:cNvCxnSpPr>
            <a:cxnSpLocks/>
          </p:cNvCxnSpPr>
          <p:nvPr/>
        </p:nvCxnSpPr>
        <p:spPr>
          <a:xfrm flipV="1">
            <a:off x="11629091" y="784769"/>
            <a:ext cx="18408" cy="58471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453EBF5-1D6A-22A6-4574-29341CF0EB8C}"/>
              </a:ext>
            </a:extLst>
          </p:cNvPr>
          <p:cNvCxnSpPr/>
          <p:nvPr/>
        </p:nvCxnSpPr>
        <p:spPr>
          <a:xfrm>
            <a:off x="526066" y="165368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4730BBB-6B49-8485-E08C-072B4C7BEBFF}"/>
              </a:ext>
            </a:extLst>
          </p:cNvPr>
          <p:cNvSpPr txBox="1"/>
          <p:nvPr/>
        </p:nvSpPr>
        <p:spPr>
          <a:xfrm rot="16200000">
            <a:off x="-17625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1D6C20CA-9402-15D8-8D8E-2F1F18D74F61}"/>
              </a:ext>
            </a:extLst>
          </p:cNvPr>
          <p:cNvSpPr/>
          <p:nvPr/>
        </p:nvSpPr>
        <p:spPr>
          <a:xfrm>
            <a:off x="3706157" y="1600844"/>
            <a:ext cx="784677" cy="631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abstract</a:t>
            </a:r>
            <a:r>
              <a:rPr lang="de-DE" sz="600" dirty="0"/>
              <a:t>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r>
              <a:rPr lang="de-DE" sz="600" dirty="0"/>
              <a:t>?</a:t>
            </a:r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5A9F65C2-55D1-CE27-3C39-2A6F071C8179}"/>
              </a:ext>
            </a:extLst>
          </p:cNvPr>
          <p:cNvCxnSpPr>
            <a:cxnSpLocks/>
          </p:cNvCxnSpPr>
          <p:nvPr/>
        </p:nvCxnSpPr>
        <p:spPr>
          <a:xfrm rot="5400000">
            <a:off x="4119894" y="2303621"/>
            <a:ext cx="119342" cy="12700"/>
          </a:xfrm>
          <a:prstGeom prst="bentConnector3">
            <a:avLst>
              <a:gd name="adj1" fmla="val -45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D2F5FAE6-EDE3-FF99-2178-5996E64DAB3C}"/>
              </a:ext>
            </a:extLst>
          </p:cNvPr>
          <p:cNvCxnSpPr>
            <a:cxnSpLocks/>
            <a:stCxn id="38" idx="3"/>
            <a:endCxn id="45" idx="1"/>
          </p:cNvCxnSpPr>
          <p:nvPr/>
        </p:nvCxnSpPr>
        <p:spPr>
          <a:xfrm flipV="1">
            <a:off x="4490834" y="1725436"/>
            <a:ext cx="759034" cy="1911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Diamond 44">
            <a:extLst>
              <a:ext uri="{FF2B5EF4-FFF2-40B4-BE49-F238E27FC236}">
                <a16:creationId xmlns:a16="http://schemas.microsoft.com/office/drawing/2014/main" id="{E6E5FA62-4876-68FB-176E-5FB15CB61CC9}"/>
              </a:ext>
            </a:extLst>
          </p:cNvPr>
          <p:cNvSpPr/>
          <p:nvPr/>
        </p:nvSpPr>
        <p:spPr>
          <a:xfrm>
            <a:off x="5249868" y="1497215"/>
            <a:ext cx="784677" cy="45644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1DC3BA50-D039-8443-00B1-B6FABD69674F}"/>
              </a:ext>
            </a:extLst>
          </p:cNvPr>
          <p:cNvCxnSpPr>
            <a:cxnSpLocks/>
            <a:stCxn id="45" idx="3"/>
            <a:endCxn id="47" idx="1"/>
          </p:cNvCxnSpPr>
          <p:nvPr/>
        </p:nvCxnSpPr>
        <p:spPr>
          <a:xfrm>
            <a:off x="6034545" y="1725436"/>
            <a:ext cx="1342203" cy="252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7BCB484B-04B2-8D00-57A9-D92782310122}"/>
              </a:ext>
            </a:extLst>
          </p:cNvPr>
          <p:cNvSpPr txBox="1"/>
          <p:nvPr/>
        </p:nvSpPr>
        <p:spPr>
          <a:xfrm>
            <a:off x="7376748" y="1550600"/>
            <a:ext cx="160261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Select an item in the list of abstract units of scope</a:t>
            </a:r>
            <a:endParaRPr lang="de-DE" sz="1000" dirty="0"/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BD38C434-1164-1248-7A51-1B431F6F8A5D}"/>
              </a:ext>
            </a:extLst>
          </p:cNvPr>
          <p:cNvCxnSpPr>
            <a:cxnSpLocks/>
          </p:cNvCxnSpPr>
          <p:nvPr/>
        </p:nvCxnSpPr>
        <p:spPr>
          <a:xfrm rot="5400000">
            <a:off x="6105696" y="294157"/>
            <a:ext cx="493774" cy="3806880"/>
          </a:xfrm>
          <a:prstGeom prst="bentConnector3">
            <a:avLst>
              <a:gd name="adj1" fmla="val 1279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3119A14-F72A-B6FD-B2F3-74DA75768822}"/>
              </a:ext>
            </a:extLst>
          </p:cNvPr>
          <p:cNvSpPr txBox="1"/>
          <p:nvPr/>
        </p:nvSpPr>
        <p:spPr>
          <a:xfrm>
            <a:off x="9015049" y="1550600"/>
            <a:ext cx="162944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Create a record in the list of abstract units of scope</a:t>
            </a:r>
            <a:endParaRPr lang="de-DE" sz="1000" dirty="0"/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F29AC1C2-CA97-500C-8A7B-54BA0AB3ADB3}"/>
              </a:ext>
            </a:extLst>
          </p:cNvPr>
          <p:cNvCxnSpPr>
            <a:cxnSpLocks/>
            <a:stCxn id="45" idx="0"/>
            <a:endCxn id="49" idx="0"/>
          </p:cNvCxnSpPr>
          <p:nvPr/>
        </p:nvCxnSpPr>
        <p:spPr>
          <a:xfrm rot="16200000" flipH="1">
            <a:off x="7709296" y="-569875"/>
            <a:ext cx="53385" cy="4187565"/>
          </a:xfrm>
          <a:prstGeom prst="bentConnector3">
            <a:avLst>
              <a:gd name="adj1" fmla="val -4282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1F7168BD-C3E6-A291-946B-24EE01446D87}"/>
              </a:ext>
            </a:extLst>
          </p:cNvPr>
          <p:cNvCxnSpPr>
            <a:cxnSpLocks/>
            <a:stCxn id="49" idx="3"/>
            <a:endCxn id="52" idx="1"/>
          </p:cNvCxnSpPr>
          <p:nvPr/>
        </p:nvCxnSpPr>
        <p:spPr>
          <a:xfrm flipV="1">
            <a:off x="10644495" y="1542828"/>
            <a:ext cx="518336" cy="207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E2E50E95-A491-ADAA-1575-B3D0C549C8FC}"/>
              </a:ext>
            </a:extLst>
          </p:cNvPr>
          <p:cNvSpPr txBox="1"/>
          <p:nvPr/>
        </p:nvSpPr>
        <p:spPr>
          <a:xfrm>
            <a:off x="11162831" y="1188885"/>
            <a:ext cx="115778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Continue process to create a an abstract unit of scope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2071319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5">
            <a:extLst>
              <a:ext uri="{FF2B5EF4-FFF2-40B4-BE49-F238E27FC236}">
                <a16:creationId xmlns:a16="http://schemas.microsoft.com/office/drawing/2014/main" id="{7C9C03E6-175C-F200-B2E2-726E3CC362B4}"/>
              </a:ext>
            </a:extLst>
          </p:cNvPr>
          <p:cNvSpPr/>
          <p:nvPr/>
        </p:nvSpPr>
        <p:spPr bwMode="auto">
          <a:xfrm>
            <a:off x="-2" y="359198"/>
            <a:ext cx="3426349" cy="3455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schemeClr val="bg1"/>
                </a:solidFill>
                <a:latin typeface="Arial"/>
                <a:cs typeface="Arial"/>
              </a:rPr>
              <a:t>Create a record in the organisations list</a:t>
            </a:r>
            <a:endParaRPr lang="de-DE" sz="140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4AFD06-FD45-67C1-2D80-AF934B4EB32D}"/>
              </a:ext>
            </a:extLst>
          </p:cNvPr>
          <p:cNvSpPr txBox="1"/>
          <p:nvPr/>
        </p:nvSpPr>
        <p:spPr>
          <a:xfrm>
            <a:off x="71580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list of instances of units of scope</a:t>
            </a:r>
            <a:endParaRPr lang="de-DE" sz="110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D0ADF1A-6695-C7D4-A096-0E33419EFAEC}"/>
              </a:ext>
            </a:extLst>
          </p:cNvPr>
          <p:cNvSpPr/>
          <p:nvPr/>
        </p:nvSpPr>
        <p:spPr>
          <a:xfrm>
            <a:off x="1382557" y="3782133"/>
            <a:ext cx="324687" cy="283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0DB2D2D-77A3-505B-A7B8-8C897AB63D01}"/>
              </a:ext>
            </a:extLst>
          </p:cNvPr>
          <p:cNvSpPr/>
          <p:nvPr/>
        </p:nvSpPr>
        <p:spPr>
          <a:xfrm>
            <a:off x="2772262" y="4138011"/>
            <a:ext cx="324685" cy="27129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D35B9AE0-1F98-9050-1AF7-453770463A39}"/>
              </a:ext>
            </a:extLst>
          </p:cNvPr>
          <p:cNvCxnSpPr>
            <a:cxnSpLocks/>
            <a:stCxn id="283" idx="2"/>
          </p:cNvCxnSpPr>
          <p:nvPr/>
        </p:nvCxnSpPr>
        <p:spPr>
          <a:xfrm rot="5400000">
            <a:off x="2663168" y="3799192"/>
            <a:ext cx="585835" cy="112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B81E08AB-DC84-9CDD-018B-1E93AD97CB0A}"/>
              </a:ext>
            </a:extLst>
          </p:cNvPr>
          <p:cNvSpPr txBox="1"/>
          <p:nvPr/>
        </p:nvSpPr>
        <p:spPr>
          <a:xfrm>
            <a:off x="1259250" y="2970334"/>
            <a:ext cx="1055332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 </a:t>
            </a:r>
            <a:r>
              <a:rPr lang="en-US" sz="1100" err="1"/>
              <a:t>organisations</a:t>
            </a:r>
            <a:r>
              <a:rPr lang="en-US" sz="1100"/>
              <a:t> list</a:t>
            </a:r>
            <a:endParaRPr lang="de-DE" sz="1100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2A3BACA1-F3D0-7A5F-F6A6-735C10457EBA}"/>
              </a:ext>
            </a:extLst>
          </p:cNvPr>
          <p:cNvSpPr txBox="1"/>
          <p:nvPr/>
        </p:nvSpPr>
        <p:spPr>
          <a:xfrm>
            <a:off x="7160552" y="2255890"/>
            <a:ext cx="1602613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an item in the list of CDPs</a:t>
            </a:r>
            <a:endParaRPr lang="de-DE" sz="1100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1817031-DBCD-9307-89DA-457DCF4E22F0}"/>
              </a:ext>
            </a:extLst>
          </p:cNvPr>
          <p:cNvCxnSpPr>
            <a:cxnSpLocks/>
            <a:stCxn id="124" idx="0"/>
            <a:endCxn id="283" idx="1"/>
          </p:cNvCxnSpPr>
          <p:nvPr/>
        </p:nvCxnSpPr>
        <p:spPr>
          <a:xfrm rot="16200000" flipH="1">
            <a:off x="2099720" y="2657530"/>
            <a:ext cx="156828" cy="782437"/>
          </a:xfrm>
          <a:prstGeom prst="bentConnector4">
            <a:avLst>
              <a:gd name="adj1" fmla="val -145765"/>
              <a:gd name="adj2" fmla="val 8371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11AF2FDC-0550-045F-08F2-EDF950C1C4B6}"/>
              </a:ext>
            </a:extLst>
          </p:cNvPr>
          <p:cNvCxnSpPr>
            <a:cxnSpLocks/>
            <a:stCxn id="29" idx="3"/>
            <a:endCxn id="20" idx="1"/>
          </p:cNvCxnSpPr>
          <p:nvPr/>
        </p:nvCxnSpPr>
        <p:spPr>
          <a:xfrm>
            <a:off x="5853570" y="3105101"/>
            <a:ext cx="1304518" cy="1278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B48EBDE9-74C9-1607-CDF9-5C9B67D3F6EE}"/>
              </a:ext>
            </a:extLst>
          </p:cNvPr>
          <p:cNvSpPr txBox="1"/>
          <p:nvPr/>
        </p:nvSpPr>
        <p:spPr>
          <a:xfrm>
            <a:off x="7136165" y="46561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equipment list</a:t>
            </a:r>
            <a:endParaRPr lang="de-DE" sz="1100"/>
          </a:p>
        </p:txBody>
      </p:sp>
      <p:cxnSp>
        <p:nvCxnSpPr>
          <p:cNvPr id="263" name="Connector: Elbow 262">
            <a:extLst>
              <a:ext uri="{FF2B5EF4-FFF2-40B4-BE49-F238E27FC236}">
                <a16:creationId xmlns:a16="http://schemas.microsoft.com/office/drawing/2014/main" id="{CD6B5F34-8993-A245-352C-E9064060F4C9}"/>
              </a:ext>
            </a:extLst>
          </p:cNvPr>
          <p:cNvCxnSpPr>
            <a:cxnSpLocks/>
            <a:stCxn id="80" idx="2"/>
            <a:endCxn id="75" idx="0"/>
          </p:cNvCxnSpPr>
          <p:nvPr/>
        </p:nvCxnSpPr>
        <p:spPr>
          <a:xfrm rot="5400000">
            <a:off x="4102171" y="4447853"/>
            <a:ext cx="11934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3" name="Diamond 282">
            <a:extLst>
              <a:ext uri="{FF2B5EF4-FFF2-40B4-BE49-F238E27FC236}">
                <a16:creationId xmlns:a16="http://schemas.microsoft.com/office/drawing/2014/main" id="{50EE5718-07F0-9F33-6DEB-8FDE80F3C79E}"/>
              </a:ext>
            </a:extLst>
          </p:cNvPr>
          <p:cNvSpPr/>
          <p:nvPr/>
        </p:nvSpPr>
        <p:spPr>
          <a:xfrm>
            <a:off x="2569353" y="2742441"/>
            <a:ext cx="784677" cy="76944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Define</a:t>
            </a:r>
            <a:r>
              <a:rPr lang="de-DE" sz="600"/>
              <a:t> </a:t>
            </a:r>
            <a:r>
              <a:rPr lang="de-DE" sz="600" err="1"/>
              <a:t>further</a:t>
            </a:r>
            <a:r>
              <a:rPr lang="de-DE" sz="600"/>
              <a:t> </a:t>
            </a:r>
            <a:r>
              <a:rPr lang="de-DE" sz="600" err="1"/>
              <a:t>attributes</a:t>
            </a:r>
            <a:r>
              <a:rPr lang="de-DE" sz="600"/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0DE002-46CC-80E6-4A98-79E5B01E0307}"/>
              </a:ext>
            </a:extLst>
          </p:cNvPr>
          <p:cNvSpPr txBox="1"/>
          <p:nvPr/>
        </p:nvSpPr>
        <p:spPr>
          <a:xfrm>
            <a:off x="2545037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D78A281-9FC1-6684-A3C7-D041F7EDAC47}"/>
              </a:ext>
            </a:extLst>
          </p:cNvPr>
          <p:cNvCxnSpPr>
            <a:cxnSpLocks/>
            <a:stCxn id="283" idx="3"/>
            <a:endCxn id="73" idx="1"/>
          </p:cNvCxnSpPr>
          <p:nvPr/>
        </p:nvCxnSpPr>
        <p:spPr>
          <a:xfrm>
            <a:off x="3354030" y="3127162"/>
            <a:ext cx="409938" cy="27521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571E8EC-D1B9-D4A4-7F13-B6F57134CE8C}"/>
              </a:ext>
            </a:extLst>
          </p:cNvPr>
          <p:cNvSpPr txBox="1"/>
          <p:nvPr/>
        </p:nvSpPr>
        <p:spPr>
          <a:xfrm>
            <a:off x="3173687" y="28510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21AB4099-7B65-3A68-C6A4-223C1D59FED4}"/>
              </a:ext>
            </a:extLst>
          </p:cNvPr>
          <p:cNvSpPr/>
          <p:nvPr/>
        </p:nvSpPr>
        <p:spPr>
          <a:xfrm>
            <a:off x="3763968" y="3061035"/>
            <a:ext cx="784677" cy="68268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o an </a:t>
            </a:r>
            <a:r>
              <a:rPr lang="de-DE" sz="600" err="1"/>
              <a:t>instance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a </a:t>
            </a:r>
            <a:r>
              <a:rPr lang="de-DE" sz="600" err="1"/>
              <a:t>unit</a:t>
            </a:r>
            <a:r>
              <a:rPr lang="de-DE" sz="600"/>
              <a:t> </a:t>
            </a:r>
            <a:r>
              <a:rPr lang="de-DE" sz="600" err="1"/>
              <a:t>of</a:t>
            </a:r>
            <a:r>
              <a:rPr lang="de-DE" sz="600"/>
              <a:t> </a:t>
            </a:r>
            <a:r>
              <a:rPr lang="de-DE" sz="600" err="1"/>
              <a:t>scope</a:t>
            </a:r>
            <a:r>
              <a:rPr lang="de-DE" sz="600"/>
              <a:t>? </a:t>
            </a: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7AF94FB-F916-BCFA-34DE-B053AE4E39B7}"/>
              </a:ext>
            </a:extLst>
          </p:cNvPr>
          <p:cNvSpPr/>
          <p:nvPr/>
        </p:nvSpPr>
        <p:spPr>
          <a:xfrm>
            <a:off x="3769503" y="4507524"/>
            <a:ext cx="784677" cy="375958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equipment</a:t>
            </a:r>
            <a:endParaRPr lang="de-DE" sz="600"/>
          </a:p>
        </p:txBody>
      </p: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30FE659-7415-0AFF-3CC2-F441A87A875F}"/>
              </a:ext>
            </a:extLst>
          </p:cNvPr>
          <p:cNvCxnSpPr>
            <a:cxnSpLocks/>
            <a:stCxn id="283" idx="3"/>
            <a:endCxn id="75" idx="1"/>
          </p:cNvCxnSpPr>
          <p:nvPr/>
        </p:nvCxnSpPr>
        <p:spPr>
          <a:xfrm>
            <a:off x="3354030" y="3127162"/>
            <a:ext cx="415473" cy="15683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Diamond 79">
            <a:extLst>
              <a:ext uri="{FF2B5EF4-FFF2-40B4-BE49-F238E27FC236}">
                <a16:creationId xmlns:a16="http://schemas.microsoft.com/office/drawing/2014/main" id="{F27FA796-6A1D-DA5F-8A7F-4F915F0763D1}"/>
              </a:ext>
            </a:extLst>
          </p:cNvPr>
          <p:cNvSpPr/>
          <p:nvPr/>
        </p:nvSpPr>
        <p:spPr>
          <a:xfrm>
            <a:off x="3769503" y="3929573"/>
            <a:ext cx="784677" cy="458609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venue</a:t>
            </a:r>
            <a:r>
              <a:rPr lang="de-DE" sz="600"/>
              <a:t>?</a:t>
            </a: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74C8781F-8E35-C52E-3F47-A43A84A1AED8}"/>
              </a:ext>
            </a:extLst>
          </p:cNvPr>
          <p:cNvCxnSpPr>
            <a:cxnSpLocks/>
            <a:stCxn id="283" idx="3"/>
            <a:endCxn id="80" idx="1"/>
          </p:cNvCxnSpPr>
          <p:nvPr/>
        </p:nvCxnSpPr>
        <p:spPr>
          <a:xfrm>
            <a:off x="3354030" y="3127162"/>
            <a:ext cx="415473" cy="10317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Diamond 87">
            <a:extLst>
              <a:ext uri="{FF2B5EF4-FFF2-40B4-BE49-F238E27FC236}">
                <a16:creationId xmlns:a16="http://schemas.microsoft.com/office/drawing/2014/main" id="{A7CEDF15-6222-84B7-BAC6-774D32A8EE88}"/>
              </a:ext>
            </a:extLst>
          </p:cNvPr>
          <p:cNvSpPr/>
          <p:nvPr/>
        </p:nvSpPr>
        <p:spPr>
          <a:xfrm>
            <a:off x="3773493" y="2319814"/>
            <a:ext cx="784677" cy="46188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CDP?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4ECFDBA-DD92-48EB-F7A6-A72EDFAF7C05}"/>
              </a:ext>
            </a:extLst>
          </p:cNvPr>
          <p:cNvCxnSpPr>
            <a:cxnSpLocks/>
            <a:stCxn id="283" idx="3"/>
            <a:endCxn id="88" idx="1"/>
          </p:cNvCxnSpPr>
          <p:nvPr/>
        </p:nvCxnSpPr>
        <p:spPr>
          <a:xfrm flipV="1">
            <a:off x="3354030" y="2550756"/>
            <a:ext cx="419463" cy="57640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40997F0A-652C-BC7C-E59B-1D7F58250BB4}"/>
              </a:ext>
            </a:extLst>
          </p:cNvPr>
          <p:cNvCxnSpPr>
            <a:cxnSpLocks/>
            <a:stCxn id="88" idx="3"/>
            <a:endCxn id="4" idx="1"/>
          </p:cNvCxnSpPr>
          <p:nvPr/>
        </p:nvCxnSpPr>
        <p:spPr>
          <a:xfrm flipV="1">
            <a:off x="4558170" y="2403681"/>
            <a:ext cx="539298" cy="1470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0CC2B9B6-856D-0B45-C6C0-645E0040DF6D}"/>
              </a:ext>
            </a:extLst>
          </p:cNvPr>
          <p:cNvSpPr txBox="1"/>
          <p:nvPr/>
        </p:nvSpPr>
        <p:spPr>
          <a:xfrm>
            <a:off x="4392887" y="215573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291" name="Connector: Elbow 290">
            <a:extLst>
              <a:ext uri="{FF2B5EF4-FFF2-40B4-BE49-F238E27FC236}">
                <a16:creationId xmlns:a16="http://schemas.microsoft.com/office/drawing/2014/main" id="{027D4DA7-A6A7-082B-4F49-86B1CE3F998C}"/>
              </a:ext>
            </a:extLst>
          </p:cNvPr>
          <p:cNvCxnSpPr>
            <a:cxnSpLocks/>
            <a:stCxn id="88" idx="2"/>
            <a:endCxn id="73" idx="0"/>
          </p:cNvCxnSpPr>
          <p:nvPr/>
        </p:nvCxnSpPr>
        <p:spPr>
          <a:xfrm rot="5400000">
            <a:off x="4021401" y="2916604"/>
            <a:ext cx="279338" cy="95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0CB5FB58-9842-C3BC-0B73-1A6DD3C72505}"/>
              </a:ext>
            </a:extLst>
          </p:cNvPr>
          <p:cNvSpPr txBox="1"/>
          <p:nvPr/>
        </p:nvSpPr>
        <p:spPr>
          <a:xfrm>
            <a:off x="3884874" y="2766442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A1881F84-2023-E359-EB9F-FC2490B0B06C}"/>
              </a:ext>
            </a:extLst>
          </p:cNvPr>
          <p:cNvSpPr txBox="1"/>
          <p:nvPr/>
        </p:nvSpPr>
        <p:spPr>
          <a:xfrm>
            <a:off x="7158088" y="3713910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the venues list</a:t>
            </a:r>
            <a:endParaRPr lang="de-DE" sz="1100"/>
          </a:p>
        </p:txBody>
      </p:sp>
      <p:cxnSp>
        <p:nvCxnSpPr>
          <p:cNvPr id="296" name="Connector: Elbow 295">
            <a:extLst>
              <a:ext uri="{FF2B5EF4-FFF2-40B4-BE49-F238E27FC236}">
                <a16:creationId xmlns:a16="http://schemas.microsoft.com/office/drawing/2014/main" id="{D0AEA032-4E9E-CC73-5438-4B92CBA176D4}"/>
              </a:ext>
            </a:extLst>
          </p:cNvPr>
          <p:cNvCxnSpPr>
            <a:cxnSpLocks/>
            <a:stCxn id="80" idx="3"/>
            <a:endCxn id="60" idx="1"/>
          </p:cNvCxnSpPr>
          <p:nvPr/>
        </p:nvCxnSpPr>
        <p:spPr>
          <a:xfrm flipV="1">
            <a:off x="4554180" y="3874922"/>
            <a:ext cx="505188" cy="283956"/>
          </a:xfrm>
          <a:prstGeom prst="bentConnector3">
            <a:avLst>
              <a:gd name="adj1" fmla="val 1027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Connector: Elbow 300">
            <a:extLst>
              <a:ext uri="{FF2B5EF4-FFF2-40B4-BE49-F238E27FC236}">
                <a16:creationId xmlns:a16="http://schemas.microsoft.com/office/drawing/2014/main" id="{3029162A-7B1C-C50A-9162-41CA836722C1}"/>
              </a:ext>
            </a:extLst>
          </p:cNvPr>
          <p:cNvCxnSpPr>
            <a:cxnSpLocks/>
            <a:stCxn id="185" idx="2"/>
            <a:endCxn id="122" idx="1"/>
          </p:cNvCxnSpPr>
          <p:nvPr/>
        </p:nvCxnSpPr>
        <p:spPr>
          <a:xfrm rot="5400000">
            <a:off x="5961862" y="1117978"/>
            <a:ext cx="431198" cy="3568797"/>
          </a:xfrm>
          <a:prstGeom prst="bentConnector4">
            <a:avLst>
              <a:gd name="adj1" fmla="val 11065"/>
              <a:gd name="adj2" fmla="val 9965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4" name="Connector: Elbow 303">
            <a:extLst>
              <a:ext uri="{FF2B5EF4-FFF2-40B4-BE49-F238E27FC236}">
                <a16:creationId xmlns:a16="http://schemas.microsoft.com/office/drawing/2014/main" id="{4C1A9DDB-7527-2773-11B0-90CC0472A242}"/>
              </a:ext>
            </a:extLst>
          </p:cNvPr>
          <p:cNvCxnSpPr>
            <a:cxnSpLocks/>
            <a:stCxn id="73" idx="2"/>
            <a:endCxn id="80" idx="0"/>
          </p:cNvCxnSpPr>
          <p:nvPr/>
        </p:nvCxnSpPr>
        <p:spPr>
          <a:xfrm rot="16200000" flipH="1">
            <a:off x="4066149" y="3833880"/>
            <a:ext cx="185850" cy="55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9D374112-4F96-68BA-43B1-31362CCBC210}"/>
              </a:ext>
            </a:extLst>
          </p:cNvPr>
          <p:cNvSpPr txBox="1"/>
          <p:nvPr/>
        </p:nvSpPr>
        <p:spPr>
          <a:xfrm>
            <a:off x="3821234" y="3673226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14905567-F6FD-9692-87BE-10E1ED0E9E67}"/>
              </a:ext>
            </a:extLst>
          </p:cNvPr>
          <p:cNvSpPr txBox="1"/>
          <p:nvPr/>
        </p:nvSpPr>
        <p:spPr>
          <a:xfrm>
            <a:off x="3783287" y="4317908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09" name="Connector: Elbow 308">
            <a:extLst>
              <a:ext uri="{FF2B5EF4-FFF2-40B4-BE49-F238E27FC236}">
                <a16:creationId xmlns:a16="http://schemas.microsoft.com/office/drawing/2014/main" id="{01B125D7-5EF1-2D19-D20A-CB79FFE8973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57132" y="3435750"/>
            <a:ext cx="2788559" cy="575412"/>
          </a:xfrm>
          <a:prstGeom prst="bentConnector3">
            <a:avLst>
              <a:gd name="adj1" fmla="val 7937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or: Elbow 311">
            <a:extLst>
              <a:ext uri="{FF2B5EF4-FFF2-40B4-BE49-F238E27FC236}">
                <a16:creationId xmlns:a16="http://schemas.microsoft.com/office/drawing/2014/main" id="{E6E047D1-1BC9-8112-44EF-908D709B7866}"/>
              </a:ext>
            </a:extLst>
          </p:cNvPr>
          <p:cNvCxnSpPr>
            <a:cxnSpLocks/>
            <a:stCxn id="350" idx="3"/>
            <a:endCxn id="321" idx="1"/>
          </p:cNvCxnSpPr>
          <p:nvPr/>
        </p:nvCxnSpPr>
        <p:spPr>
          <a:xfrm flipV="1">
            <a:off x="5996445" y="5595450"/>
            <a:ext cx="1158770" cy="417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or: Elbow 314">
            <a:extLst>
              <a:ext uri="{FF2B5EF4-FFF2-40B4-BE49-F238E27FC236}">
                <a16:creationId xmlns:a16="http://schemas.microsoft.com/office/drawing/2014/main" id="{E934C750-5975-9733-790B-36227EAFC78F}"/>
              </a:ext>
            </a:extLst>
          </p:cNvPr>
          <p:cNvCxnSpPr>
            <a:cxnSpLocks/>
            <a:stCxn id="60" idx="3"/>
            <a:endCxn id="295" idx="1"/>
          </p:cNvCxnSpPr>
          <p:nvPr/>
        </p:nvCxnSpPr>
        <p:spPr>
          <a:xfrm>
            <a:off x="5844045" y="3874922"/>
            <a:ext cx="1314043" cy="544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Diamond 112">
            <a:extLst>
              <a:ext uri="{FF2B5EF4-FFF2-40B4-BE49-F238E27FC236}">
                <a16:creationId xmlns:a16="http://schemas.microsoft.com/office/drawing/2014/main" id="{21E24BD2-FD0B-2A43-FF7E-F25020C06997}"/>
              </a:ext>
            </a:extLst>
          </p:cNvPr>
          <p:cNvSpPr/>
          <p:nvPr/>
        </p:nvSpPr>
        <p:spPr>
          <a:xfrm>
            <a:off x="3788553" y="5098073"/>
            <a:ext cx="869172" cy="665423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err="1"/>
              <a:t>Relate</a:t>
            </a:r>
            <a:r>
              <a:rPr lang="de-DE" sz="600"/>
              <a:t> </a:t>
            </a:r>
            <a:r>
              <a:rPr lang="de-DE" sz="600" err="1"/>
              <a:t>to</a:t>
            </a:r>
            <a:r>
              <a:rPr lang="de-DE" sz="600"/>
              <a:t> a </a:t>
            </a:r>
            <a:r>
              <a:rPr lang="de-DE" sz="600" err="1"/>
              <a:t>role</a:t>
            </a:r>
            <a:endParaRPr lang="de-DE" sz="600"/>
          </a:p>
        </p:txBody>
      </p: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CC958732-129F-DEC1-1872-BEF4530B8847}"/>
              </a:ext>
            </a:extLst>
          </p:cNvPr>
          <p:cNvCxnSpPr>
            <a:cxnSpLocks/>
            <a:stCxn id="283" idx="3"/>
            <a:endCxn id="113" idx="1"/>
          </p:cNvCxnSpPr>
          <p:nvPr/>
        </p:nvCxnSpPr>
        <p:spPr>
          <a:xfrm>
            <a:off x="3354030" y="3127162"/>
            <a:ext cx="434523" cy="23036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230C340-0564-C202-312F-14155FC967B6}"/>
              </a:ext>
            </a:extLst>
          </p:cNvPr>
          <p:cNvCxnSpPr>
            <a:cxnSpLocks/>
            <a:stCxn id="113" idx="0"/>
            <a:endCxn id="113" idx="0"/>
          </p:cNvCxnSpPr>
          <p:nvPr/>
        </p:nvCxnSpPr>
        <p:spPr>
          <a:xfrm rot="5400000" flipH="1" flipV="1">
            <a:off x="4223139" y="5098073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17B4B626-2069-4446-7074-AB36D10F4C87}"/>
              </a:ext>
            </a:extLst>
          </p:cNvPr>
          <p:cNvSpPr txBox="1"/>
          <p:nvPr/>
        </p:nvSpPr>
        <p:spPr>
          <a:xfrm>
            <a:off x="3849962" y="4860833"/>
            <a:ext cx="3587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2C0C319-4CC7-E961-FE51-F5262EC16944}"/>
              </a:ext>
            </a:extLst>
          </p:cNvPr>
          <p:cNvSpPr txBox="1"/>
          <p:nvPr/>
        </p:nvSpPr>
        <p:spPr>
          <a:xfrm>
            <a:off x="4393062" y="299486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err="1"/>
              <a:t>yes</a:t>
            </a:r>
            <a:endParaRPr lang="de-DE" sz="1000" b="1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B56BA97-542A-A2C3-7CAC-6243C1AECC65}"/>
              </a:ext>
            </a:extLst>
          </p:cNvPr>
          <p:cNvSpPr txBox="1"/>
          <p:nvPr/>
        </p:nvSpPr>
        <p:spPr>
          <a:xfrm>
            <a:off x="4440512" y="41083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B2A5FFA-DAF0-4250-730A-5E031228A408}"/>
              </a:ext>
            </a:extLst>
          </p:cNvPr>
          <p:cNvSpPr txBox="1"/>
          <p:nvPr/>
        </p:nvSpPr>
        <p:spPr>
          <a:xfrm>
            <a:off x="4345262" y="47370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96F97A5E-5A0B-B26A-ED73-5C8131EFC363}"/>
              </a:ext>
            </a:extLst>
          </p:cNvPr>
          <p:cNvSpPr txBox="1"/>
          <p:nvPr/>
        </p:nvSpPr>
        <p:spPr>
          <a:xfrm>
            <a:off x="7155215" y="53800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Select record in the roles list</a:t>
            </a:r>
            <a:endParaRPr lang="de-DE" sz="1100"/>
          </a:p>
        </p:txBody>
      </p:sp>
      <p:cxnSp>
        <p:nvCxnSpPr>
          <p:cNvPr id="324" name="Connector: Elbow 323">
            <a:extLst>
              <a:ext uri="{FF2B5EF4-FFF2-40B4-BE49-F238E27FC236}">
                <a16:creationId xmlns:a16="http://schemas.microsoft.com/office/drawing/2014/main" id="{35A74087-1A97-81C9-5831-5BB25BEE99C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91905" y="4040252"/>
            <a:ext cx="2853787" cy="501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TextBox 328">
            <a:extLst>
              <a:ext uri="{FF2B5EF4-FFF2-40B4-BE49-F238E27FC236}">
                <a16:creationId xmlns:a16="http://schemas.microsoft.com/office/drawing/2014/main" id="{E33CCC35-26CE-0216-1980-8D9217D7DBA7}"/>
              </a:ext>
            </a:extLst>
          </p:cNvPr>
          <p:cNvSpPr txBox="1"/>
          <p:nvPr/>
        </p:nvSpPr>
        <p:spPr>
          <a:xfrm>
            <a:off x="4440512" y="549013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2D18CB78-8DC7-1FAD-FBEB-4D6FE8F9EEA1}"/>
              </a:ext>
            </a:extLst>
          </p:cNvPr>
          <p:cNvSpPr/>
          <p:nvPr/>
        </p:nvSpPr>
        <p:spPr>
          <a:xfrm>
            <a:off x="5097468" y="2120990"/>
            <a:ext cx="784677" cy="56538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C3D8D1F-C281-8718-2234-2E8DD3F22D1A}"/>
              </a:ext>
            </a:extLst>
          </p:cNvPr>
          <p:cNvCxnSpPr>
            <a:cxnSpLocks/>
            <a:stCxn id="4" idx="3"/>
            <a:endCxn id="185" idx="1"/>
          </p:cNvCxnSpPr>
          <p:nvPr/>
        </p:nvCxnSpPr>
        <p:spPr>
          <a:xfrm>
            <a:off x="5882145" y="2403681"/>
            <a:ext cx="1278407" cy="6765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396990-9B10-B8D7-9222-662CB80CA204}"/>
              </a:ext>
            </a:extLst>
          </p:cNvPr>
          <p:cNvCxnSpPr>
            <a:cxnSpLocks/>
            <a:stCxn id="73" idx="3"/>
            <a:endCxn id="29" idx="1"/>
          </p:cNvCxnSpPr>
          <p:nvPr/>
        </p:nvCxnSpPr>
        <p:spPr>
          <a:xfrm flipV="1">
            <a:off x="4548645" y="3105101"/>
            <a:ext cx="520248" cy="2972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03694A-69F5-AB01-67C8-15517C0C7BFE}"/>
              </a:ext>
            </a:extLst>
          </p:cNvPr>
          <p:cNvSpPr txBox="1"/>
          <p:nvPr/>
        </p:nvSpPr>
        <p:spPr>
          <a:xfrm>
            <a:off x="5753405" y="213801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88ECE5-6B53-8B12-6C32-BCFFDBFA91E8}"/>
              </a:ext>
            </a:extLst>
          </p:cNvPr>
          <p:cNvSpPr txBox="1"/>
          <p:nvPr/>
        </p:nvSpPr>
        <p:spPr>
          <a:xfrm>
            <a:off x="8798853" y="2255890"/>
            <a:ext cx="1629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CDPs</a:t>
            </a:r>
            <a:endParaRPr lang="de-DE" sz="1100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0E6EB5B-90E2-78FD-04BE-160ECF3457CA}"/>
              </a:ext>
            </a:extLst>
          </p:cNvPr>
          <p:cNvCxnSpPr>
            <a:cxnSpLocks/>
            <a:stCxn id="4" idx="0"/>
            <a:endCxn id="24" idx="0"/>
          </p:cNvCxnSpPr>
          <p:nvPr/>
        </p:nvCxnSpPr>
        <p:spPr>
          <a:xfrm rot="16200000" flipH="1">
            <a:off x="7484241" y="126556"/>
            <a:ext cx="134900" cy="4123769"/>
          </a:xfrm>
          <a:prstGeom prst="bentConnector3">
            <a:avLst>
              <a:gd name="adj1" fmla="val -433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885D69A-A35E-F4B7-96FC-DEF491E0B5ED}"/>
              </a:ext>
            </a:extLst>
          </p:cNvPr>
          <p:cNvSpPr txBox="1"/>
          <p:nvPr/>
        </p:nvSpPr>
        <p:spPr>
          <a:xfrm>
            <a:off x="5045729" y="1919557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5E556C25-714C-0250-EA47-B5FB0420CBC6}"/>
              </a:ext>
            </a:extLst>
          </p:cNvPr>
          <p:cNvSpPr/>
          <p:nvPr/>
        </p:nvSpPr>
        <p:spPr>
          <a:xfrm>
            <a:off x="5068893" y="2827172"/>
            <a:ext cx="784677" cy="55585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AFB8162-CD41-59E3-CCC2-309E0E190B6D}"/>
              </a:ext>
            </a:extLst>
          </p:cNvPr>
          <p:cNvCxnSpPr>
            <a:cxnSpLocks/>
            <a:stCxn id="29" idx="0"/>
          </p:cNvCxnSpPr>
          <p:nvPr/>
        </p:nvCxnSpPr>
        <p:spPr>
          <a:xfrm rot="16200000" flipH="1">
            <a:off x="7800518" y="487886"/>
            <a:ext cx="114300" cy="4792873"/>
          </a:xfrm>
          <a:prstGeom prst="bentConnector4">
            <a:avLst>
              <a:gd name="adj1" fmla="val 25000"/>
              <a:gd name="adj2" fmla="val 10218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5D6D1-1BF6-497F-3DC6-B2C24E662C10}"/>
              </a:ext>
            </a:extLst>
          </p:cNvPr>
          <p:cNvSpPr txBox="1"/>
          <p:nvPr/>
        </p:nvSpPr>
        <p:spPr>
          <a:xfrm>
            <a:off x="8872588" y="2932860"/>
            <a:ext cx="1381517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list of instances of units of scope</a:t>
            </a:r>
            <a:endParaRPr lang="de-DE" sz="11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CC7F7D-FA7A-CAE0-3CD7-EF3169DCDEE6}"/>
              </a:ext>
            </a:extLst>
          </p:cNvPr>
          <p:cNvSpPr txBox="1"/>
          <p:nvPr/>
        </p:nvSpPr>
        <p:spPr>
          <a:xfrm>
            <a:off x="5031062" y="27843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8A88FC-C3FF-36B2-CEBC-F5D6FD3569B2}"/>
              </a:ext>
            </a:extLst>
          </p:cNvPr>
          <p:cNvSpPr txBox="1"/>
          <p:nvPr/>
        </p:nvSpPr>
        <p:spPr>
          <a:xfrm>
            <a:off x="5744562" y="286994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6A9434B-73F8-57A8-3F9C-C2C3D1AA5245}"/>
              </a:ext>
            </a:extLst>
          </p:cNvPr>
          <p:cNvCxnSpPr>
            <a:cxnSpLocks/>
            <a:stCxn id="24" idx="3"/>
            <a:endCxn id="44" idx="1"/>
          </p:cNvCxnSpPr>
          <p:nvPr/>
        </p:nvCxnSpPr>
        <p:spPr>
          <a:xfrm>
            <a:off x="10428299" y="2471334"/>
            <a:ext cx="610484" cy="986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B610980-6076-A42B-C53E-3FEA49B26C4F}"/>
              </a:ext>
            </a:extLst>
          </p:cNvPr>
          <p:cNvSpPr txBox="1"/>
          <p:nvPr/>
        </p:nvSpPr>
        <p:spPr>
          <a:xfrm>
            <a:off x="11038783" y="2269853"/>
            <a:ext cx="1157788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CDP</a:t>
            </a:r>
            <a:endParaRPr lang="de-DE" sz="1100"/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1EF4AB22-534A-677F-A56D-B1C367CBF635}"/>
              </a:ext>
            </a:extLst>
          </p:cNvPr>
          <p:cNvSpPr/>
          <p:nvPr/>
        </p:nvSpPr>
        <p:spPr>
          <a:xfrm>
            <a:off x="5059368" y="3589172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3F1FE99E-E68B-BB68-9307-F6FC612BF346}"/>
              </a:ext>
            </a:extLst>
          </p:cNvPr>
          <p:cNvSpPr txBox="1"/>
          <p:nvPr/>
        </p:nvSpPr>
        <p:spPr>
          <a:xfrm>
            <a:off x="11010208" y="3214601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instantiation of a unit of scope</a:t>
            </a:r>
            <a:endParaRPr lang="de-DE" sz="1100"/>
          </a:p>
        </p:txBody>
      </p:sp>
      <p:cxnSp>
        <p:nvCxnSpPr>
          <p:cNvPr id="274" name="Connector: Elbow 273">
            <a:extLst>
              <a:ext uri="{FF2B5EF4-FFF2-40B4-BE49-F238E27FC236}">
                <a16:creationId xmlns:a16="http://schemas.microsoft.com/office/drawing/2014/main" id="{A2D51D72-C83A-A519-A172-20DD28990542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10254105" y="3232942"/>
            <a:ext cx="802844" cy="24676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DE4A0007-BDB2-74A7-E1F1-BE471C50C4BA}"/>
              </a:ext>
            </a:extLst>
          </p:cNvPr>
          <p:cNvSpPr txBox="1"/>
          <p:nvPr/>
        </p:nvSpPr>
        <p:spPr>
          <a:xfrm>
            <a:off x="8901163" y="3723435"/>
            <a:ext cx="1381517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venues list</a:t>
            </a:r>
            <a:endParaRPr lang="de-DE" sz="1100"/>
          </a:p>
        </p:txBody>
      </p: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039902D-DFA9-F76F-D87A-4E582A21A36A}"/>
              </a:ext>
            </a:extLst>
          </p:cNvPr>
          <p:cNvCxnSpPr>
            <a:cxnSpLocks/>
            <a:endCxn id="285" idx="3"/>
          </p:cNvCxnSpPr>
          <p:nvPr/>
        </p:nvCxnSpPr>
        <p:spPr>
          <a:xfrm>
            <a:off x="5413721" y="3579661"/>
            <a:ext cx="4868959" cy="359218"/>
          </a:xfrm>
          <a:prstGeom prst="bentConnector3">
            <a:avLst>
              <a:gd name="adj1" fmla="val 10469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0275476C-52D9-ACEC-419E-F92FEB73A208}"/>
              </a:ext>
            </a:extLst>
          </p:cNvPr>
          <p:cNvCxnSpPr>
            <a:cxnSpLocks/>
            <a:endCxn id="82" idx="1"/>
          </p:cNvCxnSpPr>
          <p:nvPr/>
        </p:nvCxnSpPr>
        <p:spPr>
          <a:xfrm rot="16200000" flipH="1">
            <a:off x="10257995" y="4122402"/>
            <a:ext cx="779835" cy="73046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7DBEC25B-0CF9-390D-499B-8F5DCD666F01}"/>
              </a:ext>
            </a:extLst>
          </p:cNvPr>
          <p:cNvSpPr txBox="1"/>
          <p:nvPr/>
        </p:nvSpPr>
        <p:spPr>
          <a:xfrm>
            <a:off x="11013144" y="4408192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venues list</a:t>
            </a:r>
            <a:endParaRPr lang="de-DE" sz="110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A3FE762-F917-C15D-D80A-759016018195}"/>
              </a:ext>
            </a:extLst>
          </p:cNvPr>
          <p:cNvSpPr txBox="1"/>
          <p:nvPr/>
        </p:nvSpPr>
        <p:spPr>
          <a:xfrm>
            <a:off x="5031062" y="349875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41189A6-5FBF-4D57-FB4E-15333040AD04}"/>
              </a:ext>
            </a:extLst>
          </p:cNvPr>
          <p:cNvSpPr txBox="1"/>
          <p:nvPr/>
        </p:nvSpPr>
        <p:spPr>
          <a:xfrm>
            <a:off x="5735802" y="3659479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AB0DB029-1956-0D58-CA9E-1CAF830251F1}"/>
              </a:ext>
            </a:extLst>
          </p:cNvPr>
          <p:cNvSpPr/>
          <p:nvPr/>
        </p:nvSpPr>
        <p:spPr>
          <a:xfrm>
            <a:off x="5059368" y="464661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289" name="Connector: Elbow 288">
            <a:extLst>
              <a:ext uri="{FF2B5EF4-FFF2-40B4-BE49-F238E27FC236}">
                <a16:creationId xmlns:a16="http://schemas.microsoft.com/office/drawing/2014/main" id="{419923A6-B3F4-FC4E-870E-07C25F7188DC}"/>
              </a:ext>
            </a:extLst>
          </p:cNvPr>
          <p:cNvCxnSpPr>
            <a:cxnSpLocks/>
            <a:stCxn id="125" idx="0"/>
            <a:endCxn id="94" idx="1"/>
          </p:cNvCxnSpPr>
          <p:nvPr/>
        </p:nvCxnSpPr>
        <p:spPr>
          <a:xfrm rot="16200000" flipH="1">
            <a:off x="4700108" y="45731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3" name="Connector: Elbow 332">
            <a:extLst>
              <a:ext uri="{FF2B5EF4-FFF2-40B4-BE49-F238E27FC236}">
                <a16:creationId xmlns:a16="http://schemas.microsoft.com/office/drawing/2014/main" id="{63DF1271-B987-F3BF-1639-ED07225E2169}"/>
              </a:ext>
            </a:extLst>
          </p:cNvPr>
          <p:cNvCxnSpPr>
            <a:cxnSpLocks/>
            <a:endCxn id="335" idx="3"/>
          </p:cNvCxnSpPr>
          <p:nvPr/>
        </p:nvCxnSpPr>
        <p:spPr>
          <a:xfrm>
            <a:off x="5423611" y="4607803"/>
            <a:ext cx="4884229" cy="187547"/>
          </a:xfrm>
          <a:prstGeom prst="bentConnector5">
            <a:avLst>
              <a:gd name="adj1" fmla="val 24454"/>
              <a:gd name="adj2" fmla="val -140636"/>
              <a:gd name="adj3" fmla="val 10468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F5DD82DB-4456-E8ED-3A8C-897C11278526}"/>
              </a:ext>
            </a:extLst>
          </p:cNvPr>
          <p:cNvSpPr txBox="1"/>
          <p:nvPr/>
        </p:nvSpPr>
        <p:spPr>
          <a:xfrm>
            <a:off x="8879240" y="4579906"/>
            <a:ext cx="142860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equipment list</a:t>
            </a:r>
            <a:endParaRPr lang="de-DE" sz="1100"/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96E7958B-5F99-B325-65D8-2A7E06EF8F71}"/>
              </a:ext>
            </a:extLst>
          </p:cNvPr>
          <p:cNvSpPr txBox="1"/>
          <p:nvPr/>
        </p:nvSpPr>
        <p:spPr>
          <a:xfrm>
            <a:off x="5088212" y="4508408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cxnSp>
        <p:nvCxnSpPr>
          <p:cNvPr id="342" name="Connector: Elbow 341">
            <a:extLst>
              <a:ext uri="{FF2B5EF4-FFF2-40B4-BE49-F238E27FC236}">
                <a16:creationId xmlns:a16="http://schemas.microsoft.com/office/drawing/2014/main" id="{0EFDC252-FB42-D5C7-BD58-416A69D25215}"/>
              </a:ext>
            </a:extLst>
          </p:cNvPr>
          <p:cNvCxnSpPr>
            <a:cxnSpLocks/>
            <a:stCxn id="94" idx="3"/>
            <a:endCxn id="261" idx="1"/>
          </p:cNvCxnSpPr>
          <p:nvPr/>
        </p:nvCxnSpPr>
        <p:spPr>
          <a:xfrm flipV="1">
            <a:off x="5844045" y="4871550"/>
            <a:ext cx="1292120" cy="608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5" name="TextBox 344">
            <a:extLst>
              <a:ext uri="{FF2B5EF4-FFF2-40B4-BE49-F238E27FC236}">
                <a16:creationId xmlns:a16="http://schemas.microsoft.com/office/drawing/2014/main" id="{0973249D-663C-3C72-F4A9-4C56871AE3AD}"/>
              </a:ext>
            </a:extLst>
          </p:cNvPr>
          <p:cNvSpPr txBox="1"/>
          <p:nvPr/>
        </p:nvSpPr>
        <p:spPr>
          <a:xfrm>
            <a:off x="5745327" y="4659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83487BC3-919B-C1A4-9DF1-63AC8B10F6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98115" y="5076152"/>
            <a:ext cx="2635116" cy="1937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9" name="Connector: Elbow 348">
            <a:extLst>
              <a:ext uri="{FF2B5EF4-FFF2-40B4-BE49-F238E27FC236}">
                <a16:creationId xmlns:a16="http://schemas.microsoft.com/office/drawing/2014/main" id="{6113CD2E-5BAF-2735-0A88-1D2BDF7062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842983" y="5258901"/>
            <a:ext cx="195352" cy="523167"/>
          </a:xfrm>
          <a:prstGeom prst="bentConnector4">
            <a:avLst>
              <a:gd name="adj1" fmla="val 24379"/>
              <a:gd name="adj2" fmla="val 6824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0" name="Diamond 349">
            <a:extLst>
              <a:ext uri="{FF2B5EF4-FFF2-40B4-BE49-F238E27FC236}">
                <a16:creationId xmlns:a16="http://schemas.microsoft.com/office/drawing/2014/main" id="{A32D3B35-4BA0-683B-6573-61172819A9D5}"/>
              </a:ext>
            </a:extLst>
          </p:cNvPr>
          <p:cNvSpPr/>
          <p:nvPr/>
        </p:nvSpPr>
        <p:spPr>
          <a:xfrm>
            <a:off x="5211768" y="5351460"/>
            <a:ext cx="784677" cy="571500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351" name="Connector: Elbow 350">
            <a:extLst>
              <a:ext uri="{FF2B5EF4-FFF2-40B4-BE49-F238E27FC236}">
                <a16:creationId xmlns:a16="http://schemas.microsoft.com/office/drawing/2014/main" id="{3B9C2454-39BB-D5B5-510C-A21C747DBD37}"/>
              </a:ext>
            </a:extLst>
          </p:cNvPr>
          <p:cNvCxnSpPr>
            <a:cxnSpLocks/>
          </p:cNvCxnSpPr>
          <p:nvPr/>
        </p:nvCxnSpPr>
        <p:spPr>
          <a:xfrm rot="16200000" flipH="1">
            <a:off x="7927423" y="3046892"/>
            <a:ext cx="205890" cy="4856133"/>
          </a:xfrm>
          <a:prstGeom prst="bentConnector4">
            <a:avLst>
              <a:gd name="adj1" fmla="val -9266"/>
              <a:gd name="adj2" fmla="val 10470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CFA7712-EF33-DA4D-F97F-D9CC48C44D98}"/>
              </a:ext>
            </a:extLst>
          </p:cNvPr>
          <p:cNvSpPr txBox="1"/>
          <p:nvPr/>
        </p:nvSpPr>
        <p:spPr>
          <a:xfrm>
            <a:off x="5907252" y="5421604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yes</a:t>
            </a:r>
            <a:endParaRPr lang="de-DE" sz="1000" b="1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9D606C-2F81-F4BE-161E-E20EF82C14DB}"/>
              </a:ext>
            </a:extLst>
          </p:cNvPr>
          <p:cNvSpPr txBox="1"/>
          <p:nvPr/>
        </p:nvSpPr>
        <p:spPr>
          <a:xfrm>
            <a:off x="5231087" y="5222783"/>
            <a:ext cx="381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err="1"/>
              <a:t>no</a:t>
            </a:r>
            <a:endParaRPr lang="de-DE" sz="1000" b="1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82CE48F-4F6E-D62B-789A-F01122915C4D}"/>
              </a:ext>
            </a:extLst>
          </p:cNvPr>
          <p:cNvSpPr txBox="1"/>
          <p:nvPr/>
        </p:nvSpPr>
        <p:spPr>
          <a:xfrm>
            <a:off x="8879239" y="5380006"/>
            <a:ext cx="1579195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Create a record in the roles list</a:t>
            </a:r>
            <a:endParaRPr lang="de-DE" sz="110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9D8D38-8A1E-1EC7-6DB2-39B74CB59B40}"/>
              </a:ext>
            </a:extLst>
          </p:cNvPr>
          <p:cNvSpPr txBox="1"/>
          <p:nvPr/>
        </p:nvSpPr>
        <p:spPr>
          <a:xfrm>
            <a:off x="11005536" y="5589309"/>
            <a:ext cx="1157788" cy="938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equipment list</a:t>
            </a:r>
            <a:endParaRPr lang="de-DE" sz="1100"/>
          </a:p>
        </p:txBody>
      </p: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06C55138-E9B1-259C-17B1-DDB7CA6ABB4F}"/>
              </a:ext>
            </a:extLst>
          </p:cNvPr>
          <p:cNvCxnSpPr>
            <a:cxnSpLocks/>
            <a:stCxn id="335" idx="2"/>
            <a:endCxn id="142" idx="0"/>
          </p:cNvCxnSpPr>
          <p:nvPr/>
        </p:nvCxnSpPr>
        <p:spPr>
          <a:xfrm rot="16200000" flipH="1">
            <a:off x="10299727" y="4304606"/>
            <a:ext cx="578516" cy="19908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61E6B1F6-525D-AB8E-EBCF-3BC746CE7B83}"/>
              </a:ext>
            </a:extLst>
          </p:cNvPr>
          <p:cNvSpPr txBox="1"/>
          <p:nvPr/>
        </p:nvSpPr>
        <p:spPr>
          <a:xfrm>
            <a:off x="9410700" y="5913670"/>
            <a:ext cx="134402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/>
              <a:t>Continue process to create a record in the roles list</a:t>
            </a:r>
            <a:endParaRPr lang="de-DE" sz="1100"/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462AA7D8-40BA-5F59-169D-556376602D32}"/>
              </a:ext>
            </a:extLst>
          </p:cNvPr>
          <p:cNvCxnSpPr>
            <a:cxnSpLocks/>
            <a:stCxn id="140" idx="2"/>
            <a:endCxn id="156" idx="2"/>
          </p:cNvCxnSpPr>
          <p:nvPr/>
        </p:nvCxnSpPr>
        <p:spPr>
          <a:xfrm rot="16200000" flipH="1">
            <a:off x="9524304" y="5955426"/>
            <a:ext cx="702941" cy="413874"/>
          </a:xfrm>
          <a:prstGeom prst="bentConnector5">
            <a:avLst>
              <a:gd name="adj1" fmla="val 7310"/>
              <a:gd name="adj2" fmla="val 317605"/>
              <a:gd name="adj3" fmla="val 13252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BEDC6EA6-624B-9CBD-F561-0BF8174627BF}"/>
              </a:ext>
            </a:extLst>
          </p:cNvPr>
          <p:cNvCxnSpPr>
            <a:cxnSpLocks/>
            <a:stCxn id="321" idx="2"/>
            <a:endCxn id="283" idx="0"/>
          </p:cNvCxnSpPr>
          <p:nvPr/>
        </p:nvCxnSpPr>
        <p:spPr>
          <a:xfrm rot="5400000" flipH="1">
            <a:off x="3881378" y="1822756"/>
            <a:ext cx="3068452" cy="4907823"/>
          </a:xfrm>
          <a:prstGeom prst="bentConnector5">
            <a:avLst>
              <a:gd name="adj1" fmla="val -7450"/>
              <a:gd name="adj2" fmla="val 136345"/>
              <a:gd name="adj3" fmla="val 10745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7C60006-EFCB-8A5C-E67C-34BB18B6A4E6}"/>
              </a:ext>
            </a:extLst>
          </p:cNvPr>
          <p:cNvCxnSpPr/>
          <p:nvPr/>
        </p:nvCxnSpPr>
        <p:spPr>
          <a:xfrm>
            <a:off x="544475" y="6529021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7CDAFE6-6F50-2526-4B8C-2DB79FA42ECD}"/>
              </a:ext>
            </a:extLst>
          </p:cNvPr>
          <p:cNvCxnSpPr>
            <a:cxnSpLocks/>
          </p:cNvCxnSpPr>
          <p:nvPr/>
        </p:nvCxnSpPr>
        <p:spPr>
          <a:xfrm flipV="1">
            <a:off x="11629091" y="784769"/>
            <a:ext cx="18408" cy="58471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5DA01DF-8917-6158-FFC6-7A3DFAA189E8}"/>
              </a:ext>
            </a:extLst>
          </p:cNvPr>
          <p:cNvCxnSpPr/>
          <p:nvPr/>
        </p:nvCxnSpPr>
        <p:spPr>
          <a:xfrm>
            <a:off x="526066" y="1653685"/>
            <a:ext cx="11103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DC7D50E-A61A-A9DC-01C8-B655A65BD120}"/>
              </a:ext>
            </a:extLst>
          </p:cNvPr>
          <p:cNvSpPr txBox="1"/>
          <p:nvPr/>
        </p:nvSpPr>
        <p:spPr>
          <a:xfrm rot="16200000">
            <a:off x="-1762581" y="3696005"/>
            <a:ext cx="4837497" cy="7680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sz="1100" dirty="0"/>
              <a:t>Event management software</a:t>
            </a:r>
          </a:p>
          <a:p>
            <a:pPr algn="ctr"/>
            <a:endParaRPr lang="de-DE" sz="1100" dirty="0"/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F14ADB7E-706E-A6ED-AE2B-B1F681759A93}"/>
              </a:ext>
            </a:extLst>
          </p:cNvPr>
          <p:cNvSpPr/>
          <p:nvPr/>
        </p:nvSpPr>
        <p:spPr>
          <a:xfrm>
            <a:off x="3706157" y="1600844"/>
            <a:ext cx="784677" cy="631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 dirty="0" err="1"/>
              <a:t>Relate</a:t>
            </a:r>
            <a:r>
              <a:rPr lang="de-DE" sz="600" dirty="0"/>
              <a:t> </a:t>
            </a:r>
            <a:r>
              <a:rPr lang="de-DE" sz="600" dirty="0" err="1"/>
              <a:t>to</a:t>
            </a:r>
            <a:r>
              <a:rPr lang="de-DE" sz="600" dirty="0"/>
              <a:t> an </a:t>
            </a:r>
            <a:r>
              <a:rPr lang="de-DE" sz="600" dirty="0" err="1"/>
              <a:t>abstract</a:t>
            </a:r>
            <a:r>
              <a:rPr lang="de-DE" sz="600" dirty="0"/>
              <a:t> </a:t>
            </a:r>
            <a:r>
              <a:rPr lang="de-DE" sz="600" dirty="0" err="1"/>
              <a:t>unit</a:t>
            </a:r>
            <a:r>
              <a:rPr lang="de-DE" sz="600" dirty="0"/>
              <a:t> </a:t>
            </a:r>
            <a:r>
              <a:rPr lang="de-DE" sz="600" dirty="0" err="1"/>
              <a:t>of</a:t>
            </a:r>
            <a:r>
              <a:rPr lang="de-DE" sz="600" dirty="0"/>
              <a:t> </a:t>
            </a:r>
            <a:r>
              <a:rPr lang="de-DE" sz="600" dirty="0" err="1"/>
              <a:t>scope</a:t>
            </a:r>
            <a:r>
              <a:rPr lang="de-DE" sz="600" dirty="0"/>
              <a:t>?</a:t>
            </a:r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08A7FDAA-442E-1143-DED1-E2122E776861}"/>
              </a:ext>
            </a:extLst>
          </p:cNvPr>
          <p:cNvCxnSpPr>
            <a:cxnSpLocks/>
          </p:cNvCxnSpPr>
          <p:nvPr/>
        </p:nvCxnSpPr>
        <p:spPr>
          <a:xfrm rot="5400000">
            <a:off x="4119894" y="2303621"/>
            <a:ext cx="119342" cy="12700"/>
          </a:xfrm>
          <a:prstGeom prst="bentConnector3">
            <a:avLst>
              <a:gd name="adj1" fmla="val -450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B1A5ABDE-60A1-6839-DF8D-58283D49BC1A}"/>
              </a:ext>
            </a:extLst>
          </p:cNvPr>
          <p:cNvCxnSpPr>
            <a:cxnSpLocks/>
            <a:stCxn id="38" idx="3"/>
            <a:endCxn id="45" idx="1"/>
          </p:cNvCxnSpPr>
          <p:nvPr/>
        </p:nvCxnSpPr>
        <p:spPr>
          <a:xfrm flipV="1">
            <a:off x="4490834" y="1725436"/>
            <a:ext cx="759034" cy="19115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Diamond 44">
            <a:extLst>
              <a:ext uri="{FF2B5EF4-FFF2-40B4-BE49-F238E27FC236}">
                <a16:creationId xmlns:a16="http://schemas.microsoft.com/office/drawing/2014/main" id="{3B51C12F-12D9-7C5A-27CD-3B3A0F66D99B}"/>
              </a:ext>
            </a:extLst>
          </p:cNvPr>
          <p:cNvSpPr/>
          <p:nvPr/>
        </p:nvSpPr>
        <p:spPr>
          <a:xfrm>
            <a:off x="5249868" y="1497215"/>
            <a:ext cx="784677" cy="456442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600"/>
              <a:t>Relevant item </a:t>
            </a:r>
            <a:r>
              <a:rPr lang="de-DE" sz="600" err="1"/>
              <a:t>available</a:t>
            </a:r>
            <a:endParaRPr lang="de-DE" sz="600"/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14C92C3B-D1A1-E26B-D786-57F9FD06CB90}"/>
              </a:ext>
            </a:extLst>
          </p:cNvPr>
          <p:cNvCxnSpPr>
            <a:cxnSpLocks/>
            <a:stCxn id="45" idx="3"/>
            <a:endCxn id="47" idx="1"/>
          </p:cNvCxnSpPr>
          <p:nvPr/>
        </p:nvCxnSpPr>
        <p:spPr>
          <a:xfrm>
            <a:off x="6034545" y="1725436"/>
            <a:ext cx="1342203" cy="252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44A4FA8-B78A-6BBC-BC61-3BB4D67E907F}"/>
              </a:ext>
            </a:extLst>
          </p:cNvPr>
          <p:cNvSpPr txBox="1"/>
          <p:nvPr/>
        </p:nvSpPr>
        <p:spPr>
          <a:xfrm>
            <a:off x="7376748" y="1550600"/>
            <a:ext cx="160261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Select an item in the list of abstract units of scope</a:t>
            </a:r>
            <a:endParaRPr lang="de-DE" sz="1000" dirty="0"/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0B642DB7-7C9E-C005-7211-B1C82803E4D2}"/>
              </a:ext>
            </a:extLst>
          </p:cNvPr>
          <p:cNvCxnSpPr>
            <a:cxnSpLocks/>
          </p:cNvCxnSpPr>
          <p:nvPr/>
        </p:nvCxnSpPr>
        <p:spPr>
          <a:xfrm rot="5400000">
            <a:off x="6105696" y="294157"/>
            <a:ext cx="493774" cy="3806880"/>
          </a:xfrm>
          <a:prstGeom prst="bentConnector3">
            <a:avLst>
              <a:gd name="adj1" fmla="val 1279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7AA34A9B-3DB2-ED6D-ACDD-9EFA8C3B47B3}"/>
              </a:ext>
            </a:extLst>
          </p:cNvPr>
          <p:cNvSpPr txBox="1"/>
          <p:nvPr/>
        </p:nvSpPr>
        <p:spPr>
          <a:xfrm>
            <a:off x="9015049" y="1550600"/>
            <a:ext cx="162944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Create a record in the list of abstract units of scope</a:t>
            </a:r>
            <a:endParaRPr lang="de-DE" sz="1000" dirty="0"/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48530636-FD77-7DA2-7393-DFA1B7786523}"/>
              </a:ext>
            </a:extLst>
          </p:cNvPr>
          <p:cNvCxnSpPr>
            <a:cxnSpLocks/>
            <a:stCxn id="45" idx="0"/>
            <a:endCxn id="49" idx="0"/>
          </p:cNvCxnSpPr>
          <p:nvPr/>
        </p:nvCxnSpPr>
        <p:spPr>
          <a:xfrm rot="16200000" flipH="1">
            <a:off x="7709296" y="-569875"/>
            <a:ext cx="53385" cy="4187565"/>
          </a:xfrm>
          <a:prstGeom prst="bentConnector3">
            <a:avLst>
              <a:gd name="adj1" fmla="val -42821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2753684-B1DB-BF39-9D76-D91512A99972}"/>
              </a:ext>
            </a:extLst>
          </p:cNvPr>
          <p:cNvCxnSpPr>
            <a:cxnSpLocks/>
            <a:stCxn id="49" idx="3"/>
            <a:endCxn id="52" idx="1"/>
          </p:cNvCxnSpPr>
          <p:nvPr/>
        </p:nvCxnSpPr>
        <p:spPr>
          <a:xfrm flipV="1">
            <a:off x="10644495" y="1542828"/>
            <a:ext cx="518336" cy="2078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BFDFC9DF-2343-9F71-C1F9-7B1EE69A9294}"/>
              </a:ext>
            </a:extLst>
          </p:cNvPr>
          <p:cNvSpPr txBox="1"/>
          <p:nvPr/>
        </p:nvSpPr>
        <p:spPr>
          <a:xfrm>
            <a:off x="11162831" y="1188885"/>
            <a:ext cx="115778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/>
              <a:t>Continue process to create a an abstract unit of scope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285556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62608d9-af4a-471f-81a2-9200a982bb81">
      <Terms xmlns="http://schemas.microsoft.com/office/infopath/2007/PartnerControls"/>
    </lcf76f155ced4ddcb4097134ff3c332f>
    <Personasexternas xmlns="562608d9-af4a-471f-81a2-9200a982bb81" xsi:nil="true"/>
    <Personasexternasrelacionadasaldocumento xmlns="562608d9-af4a-471f-81a2-9200a982bb81" xsi:nil="true"/>
    <Tipodedocumento xmlns="562608d9-af4a-471f-81a2-9200a982bb81" xsi:nil="true"/>
    <Personasrelacionadasaldocumento xmlns="562608d9-af4a-471f-81a2-9200a982bb81">
      <UserInfo>
        <DisplayName/>
        <AccountId xsi:nil="true"/>
        <AccountType/>
      </UserInfo>
    </Personasrelacionadasaldocumento>
    <TaxCatchAll xmlns="c6c5dc98-f881-475a-9ec5-6d7f3ce3e64c" xsi:nil="true"/>
    <Fasedelproyecto xmlns="562608d9-af4a-471f-81a2-9200a982bb81" xsi:nil="true"/>
    <Proceso xmlns="562608d9-af4a-471f-81a2-9200a982bb81" xsi:nil="true"/>
    <Acci_x00f3_nconcreta xmlns="562608d9-af4a-471f-81a2-9200a982bb81" xsi:nil="true"/>
    <Organizaci_x00f3_n xmlns="562608d9-af4a-471f-81a2-9200a982bb8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061D985370E444BCC6952B5B1FF31C" ma:contentTypeVersion="29" ma:contentTypeDescription="Crear nuevo documento." ma:contentTypeScope="" ma:versionID="c24b2b67dd8f930a18da49eaeaa5a7a3">
  <xsd:schema xmlns:xsd="http://www.w3.org/2001/XMLSchema" xmlns:xs="http://www.w3.org/2001/XMLSchema" xmlns:p="http://schemas.microsoft.com/office/2006/metadata/properties" xmlns:ns2="562608d9-af4a-471f-81a2-9200a982bb81" xmlns:ns3="c6c5dc98-f881-475a-9ec5-6d7f3ce3e64c" targetNamespace="http://schemas.microsoft.com/office/2006/metadata/properties" ma:root="true" ma:fieldsID="4ae69de0dc467c924b62140e6a6c3975" ns2:_="" ns3:_="">
    <xsd:import namespace="562608d9-af4a-471f-81a2-9200a982bb81"/>
    <xsd:import namespace="c6c5dc98-f881-475a-9ec5-6d7f3ce3e64c"/>
    <xsd:element name="properties">
      <xsd:complexType>
        <xsd:sequence>
          <xsd:element name="documentManagement">
            <xsd:complexType>
              <xsd:all>
                <xsd:element ref="ns2:Proceso" minOccurs="0"/>
                <xsd:element ref="ns2:Tipodedocumento" minOccurs="0"/>
                <xsd:element ref="ns2:Fasedelproyecto" minOccurs="0"/>
                <xsd:element ref="ns2:Acci_x00f3_nconcreta" minOccurs="0"/>
                <xsd:element ref="ns2:Personasrelacionadasaldocumento" minOccurs="0"/>
                <xsd:element ref="ns2:Personasexternasrelacionadasaldocumento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ServiceLocation" minOccurs="0"/>
                <xsd:element ref="ns2:MediaLengthInSeconds" minOccurs="0"/>
                <xsd:element ref="ns2:MediaServiceMetadata" minOccurs="0"/>
                <xsd:element ref="ns2:MediaServiceFastMetadata" minOccurs="0"/>
                <xsd:element ref="ns2:Personasexternas" minOccurs="0"/>
                <xsd:element ref="ns2:Organizaci_x00f3_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2608d9-af4a-471f-81a2-9200a982bb81" elementFormDefault="qualified">
    <xsd:import namespace="http://schemas.microsoft.com/office/2006/documentManagement/types"/>
    <xsd:import namespace="http://schemas.microsoft.com/office/infopath/2007/PartnerControls"/>
    <xsd:element name="Proceso" ma:index="3" nillable="true" ma:displayName="Proceso" ma:format="Dropdown" ma:list="febf5bc3-4dfc-412c-b32d-ddf3fa511c10" ma:internalName="Proceso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ipodedocumento" ma:index="4" nillable="true" ma:displayName="Tipo de documento" ma:format="Dropdown" ma:list="c6cfca87-6b1d-44f2-88a3-61c5cfd93f36" ma:internalName="Tipodedocumento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asedelproyecto" ma:index="5" nillable="true" ma:displayName="Fase del proyecto" ma:format="Dropdown" ma:internalName="Fasedelproyecto" ma:readOnly="false">
      <xsd:simpleType>
        <xsd:restriction base="dms:Choice">
          <xsd:enumeration value="Planeación"/>
          <xsd:enumeration value="Implementación"/>
          <xsd:enumeration value="Conclusión"/>
        </xsd:restriction>
      </xsd:simpleType>
    </xsd:element>
    <xsd:element name="Acci_x00f3_nconcreta" ma:index="6" nillable="true" ma:displayName="Acción concreta" ma:format="Dropdown" ma:list="19c0f1c8-85fc-4cd1-9cf2-54e4529222d1" ma:internalName="Acci_x00f3_nconcreta" ma:readOnly="false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ersonasrelacionadasaldocumento" ma:index="7" nillable="true" ma:displayName="Personas relacionadas al documento" ma:description="Personas internas a quien preguntar detalles sobre el documento" ma:format="Dropdown" ma:list="UserInfo" ma:SharePointGroup="0" ma:internalName="Personasrelacionadasaldocumento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ersonasexternasrelacionadasaldocumento" ma:index="8" nillable="true" ma:displayName="Personas externas relacionadas al documento" ma:format="Dropdown" ma:list="e2f98a69-226a-4778-81f7-f6ac0b892b4f" ma:internalName="Personasexternasrelacionadasaldocumento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hidden="true" ma:indexed="true" ma:internalName="MediaServiceLocatio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Metadata" ma:index="2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8" nillable="true" ma:displayName="MediaServiceFastMetadata" ma:hidden="true" ma:internalName="MediaServiceFastMetadata" ma:readOnly="true">
      <xsd:simpleType>
        <xsd:restriction base="dms:Note"/>
      </xsd:simpleType>
    </xsd:element>
    <xsd:element name="Personasexternas" ma:index="29" nillable="true" ma:displayName="Personas externas" ma:format="Dropdown" ma:hidden="true" ma:internalName="Personasexternas" ma:readOnly="false">
      <xsd:simpleType>
        <xsd:restriction base="dms:Lookup"/>
      </xsd:simpleType>
    </xsd:element>
    <xsd:element name="Organizaci_x00f3_n" ma:index="30" nillable="true" ma:displayName="Organización" ma:description="Organización relacionada al documento" ma:format="Dropdown" ma:list="96b0d1a4-be52-4166-91d4-5e14f827967d" ma:internalName="Organizaci_x00f3_n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c5dc98-f881-475a-9ec5-6d7f3ce3e64c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Detalles de uso compartido" ma:hidden="true" ma:internalName="SharedWithDetails" ma:readOnly="true">
      <xsd:simpleType>
        <xsd:restriction base="dms:Note"/>
      </xsd:simpleType>
    </xsd:element>
    <xsd:element name="TaxCatchAll" ma:index="13" nillable="true" ma:displayName="Taxonomy Catch All Column" ma:hidden="true" ma:list="{8dcecb87-6b10-4c8e-9af4-c6289cb5a464}" ma:internalName="TaxCatchAll" ma:readOnly="false" ma:showField="CatchAllData" ma:web="c6c5dc98-f881-475a-9ec5-6d7f3ce3e6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index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BE7D58-E188-4C22-A003-094AC1C9EA8D}">
  <ds:schemaRefs>
    <ds:schemaRef ds:uri="http://schemas.openxmlformats.org/package/2006/metadata/core-properties"/>
    <ds:schemaRef ds:uri="http://schemas.microsoft.com/office/2006/metadata/properties"/>
    <ds:schemaRef ds:uri="562608d9-af4a-471f-81a2-9200a982bb81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c6c5dc98-f881-475a-9ec5-6d7f3ce3e64c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BAA35E9-F2BB-433C-9C9D-2EEF5F1425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8DEEF6-EB48-455B-AAC1-D2B7365FD81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2058</Words>
  <Application>Microsoft Office PowerPoint</Application>
  <PresentationFormat>Widescreen</PresentationFormat>
  <Paragraphs>437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Calibri Light</vt:lpstr>
      <vt:lpstr>Office Theme</vt:lpstr>
      <vt:lpstr>Cluster CEPAL + DEK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Employment Promotion Lebanon </dc:title>
  <dc:creator>Canaan, Mohamad.Yehya GIZ LB</dc:creator>
  <cp:lastModifiedBy>Mohr, Carlos GIZ CL</cp:lastModifiedBy>
  <cp:revision>2</cp:revision>
  <dcterms:created xsi:type="dcterms:W3CDTF">2024-01-11T14:36:41Z</dcterms:created>
  <dcterms:modified xsi:type="dcterms:W3CDTF">2025-11-18T20:14:51Z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0x0101003D061D985370E444BCC6952B5B1FF31C</vt:lpwstr>
  </property>
</Properties>
</file>